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58" r:id="rId4"/>
    <p:sldId id="259" r:id="rId5"/>
    <p:sldId id="271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76" r:id="rId14"/>
    <p:sldId id="268" r:id="rId15"/>
    <p:sldId id="269" r:id="rId16"/>
    <p:sldId id="297" r:id="rId17"/>
    <p:sldId id="301" r:id="rId18"/>
    <p:sldId id="310" r:id="rId19"/>
    <p:sldId id="302" r:id="rId20"/>
    <p:sldId id="272" r:id="rId21"/>
    <p:sldId id="270" r:id="rId22"/>
    <p:sldId id="273" r:id="rId23"/>
    <p:sldId id="274" r:id="rId24"/>
    <p:sldId id="275" r:id="rId25"/>
    <p:sldId id="278" r:id="rId26"/>
    <p:sldId id="312" r:id="rId27"/>
    <p:sldId id="279" r:id="rId28"/>
    <p:sldId id="277" r:id="rId29"/>
    <p:sldId id="283" r:id="rId30"/>
    <p:sldId id="299" r:id="rId31"/>
    <p:sldId id="308" r:id="rId32"/>
    <p:sldId id="280" r:id="rId33"/>
    <p:sldId id="298" r:id="rId34"/>
    <p:sldId id="290" r:id="rId35"/>
    <p:sldId id="295" r:id="rId36"/>
    <p:sldId id="300" r:id="rId37"/>
    <p:sldId id="291" r:id="rId38"/>
    <p:sldId id="286" r:id="rId39"/>
    <p:sldId id="314" r:id="rId40"/>
    <p:sldId id="303" r:id="rId41"/>
    <p:sldId id="292" r:id="rId42"/>
    <p:sldId id="287" r:id="rId43"/>
    <p:sldId id="288" r:id="rId44"/>
    <p:sldId id="313" r:id="rId45"/>
    <p:sldId id="296" r:id="rId46"/>
    <p:sldId id="309" r:id="rId47"/>
    <p:sldId id="293" r:id="rId48"/>
    <p:sldId id="305" r:id="rId49"/>
    <p:sldId id="304" r:id="rId50"/>
    <p:sldId id="311" r:id="rId51"/>
    <p:sldId id="294" r:id="rId52"/>
    <p:sldId id="281" r:id="rId53"/>
    <p:sldId id="285" r:id="rId54"/>
    <p:sldId id="284" r:id="rId55"/>
    <p:sldId id="289" r:id="rId56"/>
    <p:sldId id="307" r:id="rId57"/>
    <p:sldId id="306" r:id="rId58"/>
    <p:sldId id="282" r:id="rId59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359F"/>
    <a:srgbClr val="0A5B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36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35463" y="1169988"/>
            <a:ext cx="4814887" cy="4994275"/>
            <a:chOff x="4334933" y="1169931"/>
            <a:chExt cx="4814835" cy="4993802"/>
          </a:xfrm>
        </p:grpSpPr>
        <p:cxnSp>
          <p:nvCxnSpPr>
            <p:cNvPr id="5" name="Straight Connector 16"/>
            <p:cNvCxnSpPr/>
            <p:nvPr/>
          </p:nvCxnSpPr>
          <p:spPr>
            <a:xfrm flipH="1">
              <a:off x="6009727" y="1169931"/>
              <a:ext cx="3133691" cy="313501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8"/>
            <p:cNvCxnSpPr/>
            <p:nvPr/>
          </p:nvCxnSpPr>
          <p:spPr>
            <a:xfrm flipH="1">
              <a:off x="4334933" y="1349301"/>
              <a:ext cx="4814835" cy="48144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5225510" y="1469940"/>
              <a:ext cx="3911558" cy="391123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1"/>
            <p:cNvCxnSpPr/>
            <p:nvPr/>
          </p:nvCxnSpPr>
          <p:spPr>
            <a:xfrm flipH="1">
              <a:off x="5304885" y="1308030"/>
              <a:ext cx="3838534" cy="38397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2"/>
            <p:cNvCxnSpPr/>
            <p:nvPr/>
          </p:nvCxnSpPr>
          <p:spPr>
            <a:xfrm flipH="1">
              <a:off x="5706518" y="1769949"/>
              <a:ext cx="3430550" cy="343026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/>
          <a:lstStyle>
            <a:lvl1pPr algn="l">
              <a:defRPr sz="44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11771-972F-4723-912B-6D772901B2BF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9E75-23AF-48C7-BD0E-B3335078D151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noProof="0" dirty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A7B49-19FE-48C0-AFBB-6ED5062BD2F4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9242B-8D0C-437C-A3B5-BA3FBC16D95D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/>
          <a:lstStyle>
            <a:lvl1pPr algn="l">
              <a:defRPr sz="28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3131B-3CB8-4EAC-A64F-277302CABF40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68B2F-4400-44BF-B265-9FBD521C5499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8F2EF-D16C-4F83-8813-2504FDF1916B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809F1-E7A4-480C-A29E-6BD58CED5897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/>
          <a:lstStyle>
            <a:lvl1pPr algn="l">
              <a:defRPr sz="28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0B7EE-610C-4B38-AEFA-A68F12E5DC4B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45206-74D0-447F-89D4-1CC654E992BC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228600" y="7112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7696200" y="2768600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atin typeface="+mn-lt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/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0C53D-71BC-47BF-AE4B-5CDB979AE7AB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DEF09-D5B3-4BD7-B088-C3AB0DEFA678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CD05-E6EB-4DF3-9038-CF0312EFADA6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CDF2A-C867-4C1B-81A6-8A49162A1428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 algn="l">
              <a:defRPr sz="2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CD4F4-45CE-4DEC-B91F-36C35897A2B0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BE2B3-1BEE-4C06-9C67-917A216B5A45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AD7B7-F9F9-460E-93E7-331D0FB35356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DC6B8-2204-4689-8037-020DD9028CB2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72247-BB75-4EFF-A0FF-317DEC77D664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ED2E5-B2C1-4164-9523-6FC9B25144C9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31EC2-58C2-44ED-81CE-61E23F4D8177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48473-F884-483B-9534-B7BEC83D704C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AB710-4860-4ADB-9B92-E523C99FE6D5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FEAAD-F9B0-4C65-8434-E0750E650B65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9C959-4018-41B5-BD15-AB5BF12FDC76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C7F20-C55E-46FF-9A64-9B9E3BFE1E8A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44D5-6B2D-48B4-A2D6-A002F7B75445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F1184-B43E-4C1C-9381-A23BFF177D6B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61EA0-7637-4BFB-B62D-91C1D527559A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D20AC-56FF-4A20-BB33-2338D185251E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2DB54-EACF-4443-A7EA-2EDB93C5E324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8CE5B-4832-444E-9DE9-B9F3BBC1A6C6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uk-UA" noProof="0" dirty="0" smtClean="0"/>
              <a:t>Клацніть піктограму, щоб додати зображення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8B3BB-A283-446A-B528-CD3A8DA0F75F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2513C-9438-4908-AF4B-58D1F8876768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92000">
              <a:srgbClr val="05359F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6670675" y="3894138"/>
            <a:ext cx="2470150" cy="265906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746" y="3259666"/>
              <a:ext cx="912188" cy="9118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5724"/>
              <a:ext cx="2981857" cy="29828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1737" y="3581511"/>
              <a:ext cx="1897197" cy="189658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130" y="3433998"/>
              <a:ext cx="1740055" cy="1739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388" y="3985732"/>
              <a:ext cx="1264798" cy="1264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788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3400" y="533400"/>
            <a:ext cx="6554788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9500" y="6172200"/>
            <a:ext cx="12017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41E542D9-12C7-4F6A-AFD4-3A43DE3E1EF6}" type="datetimeFigureOut">
              <a:rPr lang="uk-UA"/>
              <a:pPr>
                <a:defRPr/>
              </a:pPr>
              <a:t>06.07.2022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838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3988" y="5578475"/>
            <a:ext cx="857250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2800" b="0" i="0" smtClean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34F1DA03-75F4-4C7D-A233-CF8D42409A2E}" type="slidenum">
              <a:rPr lang="uk-UA"/>
              <a:pPr>
                <a:defRPr/>
              </a:pPr>
              <a:t>‹№›</a:t>
            </a:fld>
            <a:endParaRPr lang="uk-UA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89" r:id="rId2"/>
    <p:sldLayoutId id="2147483688" r:id="rId3"/>
    <p:sldLayoutId id="2147483687" r:id="rId4"/>
    <p:sldLayoutId id="2147483686" r:id="rId5"/>
    <p:sldLayoutId id="2147483685" r:id="rId6"/>
    <p:sldLayoutId id="2147483684" r:id="rId7"/>
    <p:sldLayoutId id="2147483683" r:id="rId8"/>
    <p:sldLayoutId id="2147483682" r:id="rId9"/>
    <p:sldLayoutId id="2147483681" r:id="rId10"/>
    <p:sldLayoutId id="2147483680" r:id="rId11"/>
    <p:sldLayoutId id="2147483691" r:id="rId12"/>
    <p:sldLayoutId id="2147483679" r:id="rId13"/>
    <p:sldLayoutId id="2147483692" r:id="rId14"/>
    <p:sldLayoutId id="2147483678" r:id="rId15"/>
    <p:sldLayoutId id="2147483677" r:id="rId16"/>
    <p:sldLayoutId id="2147483676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6"/>
          <p:cNvSpPr txBox="1">
            <a:spLocks noChangeArrowheads="1"/>
          </p:cNvSpPr>
          <p:nvPr/>
        </p:nvSpPr>
        <p:spPr bwMode="auto">
          <a:xfrm>
            <a:off x="688975" y="4332288"/>
            <a:ext cx="79486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entury Gothic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7624" y="705347"/>
            <a:ext cx="5851371" cy="511867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459" name="Рисунок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53477"/>
            <a:ext cx="4087812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Box 9"/>
          <p:cNvSpPr txBox="1">
            <a:spLocks noChangeArrowheads="1"/>
          </p:cNvSpPr>
          <p:nvPr/>
        </p:nvSpPr>
        <p:spPr bwMode="auto">
          <a:xfrm>
            <a:off x="5416550" y="5922963"/>
            <a:ext cx="28559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400">
              <a:latin typeface="Bookman Old Style" pitchFamily="18" charset="0"/>
            </a:endParaRPr>
          </a:p>
        </p:txBody>
      </p:sp>
      <p:sp>
        <p:nvSpPr>
          <p:cNvPr id="19461" name="Прямокутник 10"/>
          <p:cNvSpPr>
            <a:spLocks noChangeArrowheads="1"/>
          </p:cNvSpPr>
          <p:nvPr/>
        </p:nvSpPr>
        <p:spPr bwMode="auto">
          <a:xfrm>
            <a:off x="337624" y="5861903"/>
            <a:ext cx="58031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Bookman Old Style" pitchFamily="18" charset="0"/>
              </a:rPr>
              <a:t>Академія </a:t>
            </a:r>
          </a:p>
          <a:p>
            <a:r>
              <a:rPr lang="uk-UA" sz="2400" b="1" dirty="0" smtClean="0">
                <a:latin typeface="Bookman Old Style" pitchFamily="18" charset="0"/>
              </a:rPr>
              <a:t>рекреаційних технологій і права!</a:t>
            </a:r>
            <a:endParaRPr lang="uk-UA" sz="2400" b="1" dirty="0"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7"/>
    </mc:Choice>
    <mc:Fallback xmlns="">
      <p:transition spd="slow" advTm="719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47114" y="884182"/>
            <a:ext cx="4023360" cy="294403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416062" y="884182"/>
            <a:ext cx="3107286" cy="37703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775780">
            <a:off x="2743347" y="3541441"/>
            <a:ext cx="3672568" cy="275442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58838" y="338138"/>
            <a:ext cx="76644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bg2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Міжнародна співпраця.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4"/>
    </mc:Choice>
    <mc:Fallback xmlns="">
      <p:transition spd="slow" advTm="630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082" y="157867"/>
            <a:ext cx="4585201" cy="28244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785402" y="2514274"/>
            <a:ext cx="3615831" cy="271187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753686" y="4315264"/>
            <a:ext cx="3390313" cy="25427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352425" y="5570538"/>
            <a:ext cx="5064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>
                <a:latin typeface="Bookman Old Style" pitchFamily="18" charset="0"/>
              </a:rPr>
              <a:t>Підписання угод про співпрацю та  взаємодію з органами місцевого самоврядування та громадськими організаціями.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1"/>
    </mc:Choice>
    <mc:Fallback xmlns="">
      <p:transition spd="slow" advTm="751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290645" y="3459306"/>
            <a:ext cx="4712677" cy="32261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09489" y="251192"/>
            <a:ext cx="4853355" cy="31968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9489" y="3967090"/>
            <a:ext cx="3819378" cy="25462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03520" y="504400"/>
            <a:ext cx="3587261" cy="269044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1"/>
    </mc:Choice>
    <mc:Fallback xmlns="">
      <p:transition spd="slow" advTm="611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517" y="0"/>
            <a:ext cx="3897312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4750" y="3140075"/>
            <a:ext cx="3722688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1670" y="3140075"/>
            <a:ext cx="3271838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8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6150" y="0"/>
            <a:ext cx="4179888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"/>
    </mc:Choice>
    <mc:Fallback xmlns="">
      <p:transition spd="slow" advTm="605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13008" y="185322"/>
            <a:ext cx="3061427" cy="34133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51693" y="185322"/>
            <a:ext cx="4642338" cy="32076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778624">
            <a:off x="632251" y="3166966"/>
            <a:ext cx="4249370" cy="298201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2772" name="TextBox 12"/>
          <p:cNvSpPr txBox="1">
            <a:spLocks noChangeArrowheads="1"/>
          </p:cNvSpPr>
          <p:nvPr/>
        </p:nvSpPr>
        <p:spPr bwMode="auto">
          <a:xfrm>
            <a:off x="4826000" y="5751513"/>
            <a:ext cx="3679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latin typeface="Bookman Old Style" pitchFamily="18" charset="0"/>
              </a:rPr>
              <a:t>Дні науки в Академії.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4"/>
    </mc:Choice>
    <mc:Fallback xmlns="">
      <p:transition spd="slow" advTm="714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39149" y="766438"/>
            <a:ext cx="4186199" cy="48747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61840" y="766438"/>
            <a:ext cx="4356929" cy="491691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2709" y="724452"/>
            <a:ext cx="3811686" cy="26430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10340" y="3699739"/>
            <a:ext cx="4306949" cy="28769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17289" y="724453"/>
            <a:ext cx="4257338" cy="26430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078435" y="3699739"/>
            <a:ext cx="3500769" cy="287690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688975" y="207963"/>
            <a:ext cx="81851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Двері Академії завжди відкриті для почесних гостей.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331603" y="3277772"/>
            <a:ext cx="4652966" cy="348972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32236" y="133292"/>
            <a:ext cx="4277056" cy="3144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255270" y="133292"/>
            <a:ext cx="4729298" cy="31444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37624" y="3277772"/>
            <a:ext cx="3713871" cy="348972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8"/>
    </mc:Choice>
    <mc:Fallback xmlns="">
      <p:transition spd="slow" advTm="672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" y="0"/>
            <a:ext cx="5025111" cy="35872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049088" y="3108960"/>
            <a:ext cx="5094912" cy="374904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0"/>
    </mc:Choice>
    <mc:Fallback xmlns="">
      <p:transition spd="slow" advTm="698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463" y="176213"/>
            <a:ext cx="2806700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0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8325" y="176213"/>
            <a:ext cx="4573588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789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2450" y="3973513"/>
            <a:ext cx="3573463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8"/>
    </mc:Choice>
    <mc:Fallback xmlns="">
      <p:transition spd="slow" advTm="726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3"/>
          <p:cNvSpPr txBox="1">
            <a:spLocks noChangeArrowheads="1"/>
          </p:cNvSpPr>
          <p:nvPr/>
        </p:nvSpPr>
        <p:spPr bwMode="auto">
          <a:xfrm>
            <a:off x="1181100" y="407988"/>
            <a:ext cx="731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solidFill>
                  <a:srgbClr val="002060"/>
                </a:solidFill>
                <a:latin typeface="Bookman Old Style" pitchFamily="18" charset="0"/>
              </a:rPr>
              <a:t>5 червня – День заснування </a:t>
            </a:r>
          </a:p>
          <a:p>
            <a:pPr algn="ctr"/>
            <a:r>
              <a:rPr lang="uk-UA" b="1">
                <a:solidFill>
                  <a:srgbClr val="002060"/>
                </a:solidFill>
                <a:latin typeface="Bookman Old Style" pitchFamily="18" charset="0"/>
              </a:rPr>
              <a:t>Академії рекреаційних технологій і права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2904" y="1336430"/>
            <a:ext cx="3488930" cy="305331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8620" y="1868669"/>
            <a:ext cx="3408266" cy="340826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0484" name="TextBox 6"/>
          <p:cNvSpPr txBox="1">
            <a:spLocks noChangeArrowheads="1"/>
          </p:cNvSpPr>
          <p:nvPr/>
        </p:nvSpPr>
        <p:spPr bwMode="auto">
          <a:xfrm>
            <a:off x="1574800" y="6091238"/>
            <a:ext cx="6415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>
                <a:latin typeface="Bookman Old Style" pitchFamily="18" charset="0"/>
              </a:rPr>
              <a:t>ЗАСНОВНИКИ АКАДЕМІЇ.</a:t>
            </a:r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633413" y="4406900"/>
            <a:ext cx="3981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>
                <a:latin typeface="Bookman Old Style" pitchFamily="18" charset="0"/>
              </a:rPr>
              <a:t>Людмила Стасюк – кандидат політичних наук, доцент.</a:t>
            </a:r>
          </a:p>
        </p:txBody>
      </p:sp>
      <p:sp>
        <p:nvSpPr>
          <p:cNvPr id="20486" name="TextBox 8"/>
          <p:cNvSpPr txBox="1">
            <a:spLocks noChangeArrowheads="1"/>
          </p:cNvSpPr>
          <p:nvPr/>
        </p:nvSpPr>
        <p:spPr bwMode="auto">
          <a:xfrm>
            <a:off x="4881563" y="5314950"/>
            <a:ext cx="4262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>
                <a:latin typeface="Bookman Old Style" pitchFamily="18" charset="0"/>
              </a:rPr>
              <a:t>Роман Карпюк – доктор педагогічних наук, професор.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"/>
    </mc:Choice>
    <mc:Fallback xmlns="">
      <p:transition spd="slow" advTm="711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3113" y="239713"/>
            <a:ext cx="80756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bg2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Студенти – наша гордість!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959244"/>
            <a:ext cx="4591924" cy="34439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88058" y="3039505"/>
            <a:ext cx="4455942" cy="381849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2"/>
    </mc:Choice>
    <mc:Fallback xmlns="">
      <p:transition spd="slow" advTm="8632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100" y="0"/>
            <a:ext cx="45339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9938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" y="34925"/>
            <a:ext cx="4487863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9939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0" y="3670300"/>
            <a:ext cx="4779963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9940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81563" y="3670300"/>
            <a:ext cx="4262437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5"/>
    </mc:Choice>
    <mc:Fallback xmlns="">
      <p:transition spd="slow" advTm="661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3263"/>
            <a:ext cx="4486275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815975" y="323850"/>
            <a:ext cx="81311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bg2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Академія постійно поповнює свою скарбничку нагородами!</a:t>
            </a:r>
          </a:p>
        </p:txBody>
      </p:sp>
      <p:pic>
        <p:nvPicPr>
          <p:cNvPr id="40963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30600"/>
            <a:ext cx="44862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64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3" y="692150"/>
            <a:ext cx="4357687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0965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3" y="3589338"/>
            <a:ext cx="4357687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4"/>
    </mc:Choice>
    <mc:Fallback xmlns="">
      <p:transition spd="slow" advTm="7674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28135"/>
            <a:ext cx="4670474" cy="31237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20308" y="3325242"/>
            <a:ext cx="4923692" cy="32915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808" y="3319194"/>
            <a:ext cx="3780692" cy="32976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25690" y="176673"/>
            <a:ext cx="4073359" cy="294711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35"/>
    </mc:Choice>
    <mc:Fallback xmlns="">
      <p:transition spd="slow" advTm="833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54563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413" y="3171825"/>
            <a:ext cx="276542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1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7413" y="0"/>
            <a:ext cx="4411662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0738" y="3171825"/>
            <a:ext cx="5783262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"/>
    </mc:Choice>
    <mc:Fallback xmlns="">
      <p:transition spd="slow" advTm="632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51236" y="6069"/>
            <a:ext cx="4587029" cy="30504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5" y="3070451"/>
            <a:ext cx="5040510" cy="37807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4036" name="Picture 4" descr="280471712_375456127951006_775297055836311052_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68800" cy="29114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4038" name="Picture 6" descr="284900263_3144386912490209_1191525965187313466_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2413" y="3063875"/>
            <a:ext cx="3333750" cy="379412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9"/>
    </mc:Choice>
    <mc:Fallback xmlns="">
      <p:transition spd="slow" advTm="15749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8070"/>
            <a:ext cx="4647053" cy="43343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149969" y="3091374"/>
            <a:ext cx="4853354" cy="364001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2"/>
    </mc:Choice>
    <mc:Fallback xmlns="">
      <p:transition spd="slow" advTm="8652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0100" y="3024188"/>
            <a:ext cx="4533900" cy="400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13275" cy="443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7"/>
    </mc:Choice>
    <mc:Fallback xmlns="">
      <p:transition spd="slow" advTm="709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86288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0275" y="3556000"/>
            <a:ext cx="4403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56000"/>
            <a:ext cx="4903788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8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1038" y="-87313"/>
            <a:ext cx="4652962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7"/>
    </mc:Choice>
    <mc:Fallback xmlns="">
      <p:transition spd="slow" advTm="659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413" y="3636963"/>
            <a:ext cx="2827337" cy="322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813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0" y="688975"/>
            <a:ext cx="4062413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8131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475" y="676275"/>
            <a:ext cx="4449763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8132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6725" y="3613150"/>
            <a:ext cx="4325938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547688" y="0"/>
            <a:ext cx="85121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Студенти Академії надають волонтерську допомогу під час проведення  спортивних змагань.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4"/>
    </mc:Choice>
    <mc:Fallback xmlns="">
      <p:transition spd="slow" advTm="522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12089" y="3224264"/>
            <a:ext cx="5231911" cy="33832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4632960" cy="34747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4632325" y="1090613"/>
            <a:ext cx="42068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День знань в Академії (2014 р.)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948619">
            <a:off x="391721" y="3040544"/>
            <a:ext cx="3656928" cy="33832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7"/>
    </mc:Choice>
    <mc:Fallback xmlns="">
      <p:transition spd="slow" advTm="671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490" y="261809"/>
            <a:ext cx="4023359" cy="40785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2849" y="2528977"/>
            <a:ext cx="4594083" cy="400546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8"/>
    </mc:Choice>
    <mc:Fallback xmlns="">
      <p:transition spd="slow" advTm="708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207962"/>
            <a:ext cx="5679418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78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2713" y="3403600"/>
            <a:ext cx="5006975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4"/>
    </mc:Choice>
    <mc:Fallback xmlns="">
      <p:transition spd="slow" advTm="7664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1002" y="1094100"/>
            <a:ext cx="5555420" cy="519987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590550" y="168275"/>
            <a:ext cx="7850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Студенти та викладачі Академії виборюють призові місця на обласних та всеукраїнських змаганнях.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4"/>
    </mc:Choice>
    <mc:Fallback xmlns="">
      <p:transition spd="slow" advTm="7424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0071" y="257026"/>
            <a:ext cx="7823072" cy="639699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7"/>
    </mc:Choice>
    <mc:Fallback xmlns="">
      <p:transition spd="slow" advTm="6967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5825" y="168275"/>
            <a:ext cx="75977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Проведення благодійних  акцій.</a:t>
            </a:r>
          </a:p>
        </p:txBody>
      </p:sp>
      <p:pic>
        <p:nvPicPr>
          <p:cNvPr id="53250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534988"/>
            <a:ext cx="3811587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325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1900" y="568325"/>
            <a:ext cx="3722688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3252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9338" y="3532188"/>
            <a:ext cx="2389187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3253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0388" y="3532188"/>
            <a:ext cx="2457450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92"/>
    </mc:Choice>
    <mc:Fallback xmlns="">
      <p:transition spd="slow" advTm="7192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107765" y="2996418"/>
            <a:ext cx="4811151" cy="36083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59433" y="133643"/>
            <a:ext cx="4661095" cy="349582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0"/>
    </mc:Choice>
    <mc:Fallback xmlns="">
      <p:transition spd="slow" advTm="816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709259" y="2824276"/>
            <a:ext cx="4034969" cy="40337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6744" y="297932"/>
            <a:ext cx="4360577" cy="33385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9489" y="323557"/>
            <a:ext cx="4417255" cy="3312941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7"/>
    </mc:Choice>
    <mc:Fallback xmlns="">
      <p:transition spd="slow" advTm="9057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850" y="136525"/>
            <a:ext cx="4967288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632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6000" y="136525"/>
            <a:ext cx="408940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6323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5688" y="3198813"/>
            <a:ext cx="7229475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1"/>
    </mc:Choice>
    <mc:Fallback xmlns="">
      <p:transition spd="slow" advTm="2031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8100" y="196850"/>
            <a:ext cx="68087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Наукові досягнення наших студентів.</a:t>
            </a:r>
          </a:p>
        </p:txBody>
      </p:sp>
      <p:pic>
        <p:nvPicPr>
          <p:cNvPr id="5734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6563" y="3195638"/>
            <a:ext cx="25019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734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713" y="728663"/>
            <a:ext cx="3937000" cy="295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7348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805" y="3533686"/>
            <a:ext cx="3995908" cy="2995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7349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5988" y="728663"/>
            <a:ext cx="38417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8"/>
    </mc:Choice>
    <mc:Fallback xmlns="">
      <p:transition spd="slow" advTm="7338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419756" y="3167106"/>
            <a:ext cx="4471025" cy="33532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80572" y="173970"/>
            <a:ext cx="4139184" cy="299313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4"/>
    </mc:Choice>
    <mc:Fallback xmlns="">
      <p:transition spd="slow" advTm="717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02855" y="991324"/>
            <a:ext cx="4979963" cy="33111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03277" y="381998"/>
            <a:ext cx="3081478" cy="22648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984464" y="4466492"/>
            <a:ext cx="3596828" cy="239150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590843" y="3474221"/>
            <a:ext cx="3334043" cy="265343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924300" y="385763"/>
            <a:ext cx="45593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Святкування 1 річниці Академії.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"/>
    </mc:Choice>
    <mc:Fallback xmlns="">
      <p:transition spd="slow" advTm="5963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29797" y="677500"/>
            <a:ext cx="4133981" cy="49917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2369" y="635678"/>
            <a:ext cx="3897921" cy="499843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9"/>
    </mc:Choice>
    <mc:Fallback xmlns="">
      <p:transition spd="slow" advTm="10249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838" y="98425"/>
            <a:ext cx="78914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Дозвілля студентів.</a:t>
            </a:r>
          </a:p>
        </p:txBody>
      </p:sp>
      <p:pic>
        <p:nvPicPr>
          <p:cNvPr id="60418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6775" y="3455988"/>
            <a:ext cx="4294188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041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815975"/>
            <a:ext cx="5092700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5"/>
    </mc:Choice>
    <mc:Fallback xmlns="">
      <p:transition spd="slow" advTm="8585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94163" y="3038475"/>
            <a:ext cx="4810125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74625"/>
            <a:ext cx="5054600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2"/>
    </mc:Choice>
    <mc:Fallback xmlns="">
      <p:transition spd="slow" advTm="7062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5438" y="230188"/>
            <a:ext cx="4741862" cy="63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563" y="230188"/>
            <a:ext cx="3840162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63" y="3381375"/>
            <a:ext cx="3825875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9"/>
    </mc:Choice>
    <mc:Fallback xmlns="">
      <p:transition spd="slow" advTm="7239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4290646" cy="45257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90646" y="1769380"/>
            <a:ext cx="4853354" cy="50886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2"/>
    </mc:Choice>
    <mc:Fallback xmlns="">
      <p:transition spd="slow" advTm="7592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4150" y="3363913"/>
            <a:ext cx="4945063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451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425" y="193675"/>
            <a:ext cx="4740275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451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076" y="3363913"/>
            <a:ext cx="4370284" cy="327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451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2176" y="193675"/>
            <a:ext cx="4740688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8"/>
    </mc:Choice>
    <mc:Fallback xmlns="">
      <p:transition spd="slow" advTm="8088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03385" y="0"/>
            <a:ext cx="7807570" cy="38836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rot="1193476">
            <a:off x="1342450" y="2643546"/>
            <a:ext cx="2721899" cy="36291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 rot="1114991">
            <a:off x="4965015" y="2934761"/>
            <a:ext cx="2769577" cy="3692769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5"/>
    </mc:Choice>
    <mc:Fallback xmlns="">
      <p:transition spd="slow" advTm="9175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642" y="3232150"/>
            <a:ext cx="4599933" cy="345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656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13" y="98425"/>
            <a:ext cx="4481512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656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642" y="23668"/>
            <a:ext cx="4580883" cy="343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6564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12" y="3198811"/>
            <a:ext cx="4603894" cy="345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2"/>
    </mc:Choice>
    <mc:Fallback xmlns="">
      <p:transition spd="slow" advTm="7272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528493" y="3311913"/>
            <a:ext cx="4467899" cy="34054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98474" y="0"/>
            <a:ext cx="4430019" cy="341814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3"/>
    </mc:Choice>
    <mc:Fallback xmlns="">
      <p:transition spd="slow" advTm="10073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68811" y="105508"/>
            <a:ext cx="4346917" cy="32601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164037" y="3245451"/>
            <a:ext cx="4706889" cy="361254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124157" y="42203"/>
            <a:ext cx="3386797" cy="338679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39191" y="3322314"/>
            <a:ext cx="3420631" cy="345882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"/>
    </mc:Choice>
    <mc:Fallback xmlns="">
      <p:transition spd="slow" advTm="779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031784" y="3554636"/>
            <a:ext cx="4954305" cy="313197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4067" y="0"/>
            <a:ext cx="5176911" cy="34420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838200" y="5683250"/>
            <a:ext cx="3194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>
                <a:latin typeface="Bookman Old Style" pitchFamily="18" charset="0"/>
              </a:rPr>
              <a:t>Річниця Академії.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1"/>
    </mc:Choice>
    <mc:Fallback xmlns="">
      <p:transition spd="slow" advTm="6271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23692" y="142448"/>
            <a:ext cx="4009686" cy="31423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69229" y="142448"/>
            <a:ext cx="4599718" cy="31423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633584" y="3284804"/>
            <a:ext cx="3904965" cy="357319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2"/>
    </mc:Choice>
    <mc:Fallback xmlns="">
      <p:transition spd="slow" advTm="6672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87927" y="140677"/>
            <a:ext cx="3302604" cy="36630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93895" y="140677"/>
            <a:ext cx="4080064" cy="36294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005576" y="3560535"/>
            <a:ext cx="3850734" cy="310051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0"/>
    </mc:Choice>
    <mc:Fallback xmlns="">
      <p:transition spd="slow" advTm="744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7713" y="3940175"/>
            <a:ext cx="4586287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168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8988"/>
            <a:ext cx="4789488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82563" y="211138"/>
            <a:ext cx="87360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cs typeface="+mn-cs"/>
              </a:rPr>
              <a:t>Урочисте вручення дипломів випускникам Академії.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9"/>
    </mc:Choice>
    <mc:Fallback xmlns="">
      <p:transition spd="slow" advTm="7079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8263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2706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5263" y="3432175"/>
            <a:ext cx="5138737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7"/>
    </mc:Choice>
    <mc:Fallback xmlns="">
      <p:transition spd="slow" advTm="7857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4917858" cy="327777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768409" y="3277773"/>
            <a:ext cx="5375591" cy="358022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2"/>
    </mc:Choice>
    <mc:Fallback xmlns="">
      <p:transition spd="slow" advTm="9572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3" y="168275"/>
            <a:ext cx="469265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475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6838" y="3281363"/>
            <a:ext cx="4983162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75"/>
    </mc:Choice>
    <mc:Fallback xmlns="">
      <p:transition spd="slow" advTm="8975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42006" cy="249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5778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9975" y="4016375"/>
            <a:ext cx="4264025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5779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1363" y="1629752"/>
            <a:ext cx="4318415" cy="287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"/>
    </mc:Choice>
    <mc:Fallback xmlns="">
      <p:transition spd="slow" advTm="1782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1363" y="0"/>
            <a:ext cx="56419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6802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13" y="3759200"/>
            <a:ext cx="4487862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6803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138" y="3759200"/>
            <a:ext cx="4487862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"/>
    </mc:Choice>
    <mc:Fallback xmlns="">
      <p:transition spd="slow" advTm="1655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66913"/>
            <a:ext cx="9144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7826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5125" y="220663"/>
            <a:ext cx="3333750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-1"/>
            <a:ext cx="4943204" cy="32867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39407" y="3286705"/>
            <a:ext cx="4504593" cy="357129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109538" y="5753100"/>
            <a:ext cx="45291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 i="1">
                <a:latin typeface="Bookman Old Style" pitchFamily="18" charset="0"/>
              </a:rPr>
              <a:t>Флешмоб «З Україною в серці».</a:t>
            </a:r>
          </a:p>
        </p:txBody>
      </p:sp>
      <p:sp>
        <p:nvSpPr>
          <p:cNvPr id="24580" name="TextBox 6"/>
          <p:cNvSpPr txBox="1">
            <a:spLocks noChangeArrowheads="1"/>
          </p:cNvSpPr>
          <p:nvPr/>
        </p:nvSpPr>
        <p:spPr bwMode="auto">
          <a:xfrm>
            <a:off x="1814513" y="6305550"/>
            <a:ext cx="1250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Century Gothic" pitchFamily="34" charset="0"/>
              </a:rPr>
              <a:t>(2015 рік)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7"/>
    </mc:Choice>
    <mc:Fallback xmlns="">
      <p:transition spd="slow" advTm="697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95224" y="3613588"/>
            <a:ext cx="5148775" cy="32444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0"/>
            <a:ext cx="4507944" cy="36135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5603" name="TextBox 6"/>
          <p:cNvSpPr txBox="1">
            <a:spLocks noChangeArrowheads="1"/>
          </p:cNvSpPr>
          <p:nvPr/>
        </p:nvSpPr>
        <p:spPr bwMode="auto">
          <a:xfrm>
            <a:off x="98425" y="5529263"/>
            <a:ext cx="351631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>
                <a:latin typeface="Bookman Old Style" pitchFamily="18" charset="0"/>
              </a:rPr>
              <a:t>День вишиванки.</a:t>
            </a:r>
          </a:p>
          <a:p>
            <a:pPr algn="ctr"/>
            <a:r>
              <a:rPr lang="uk-UA" b="1" i="1">
                <a:latin typeface="Bookman Old Style" pitchFamily="18" charset="0"/>
              </a:rPr>
              <a:t>(2016 рік)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0"/>
    </mc:Choice>
    <mc:Fallback xmlns="">
      <p:transition spd="slow" advTm="652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1291" y="211013"/>
            <a:ext cx="4897287" cy="411832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48549" y="211014"/>
            <a:ext cx="3453365" cy="41183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576263" y="5795963"/>
            <a:ext cx="83851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  <a:cs typeface="+mn-cs"/>
              </a:rPr>
              <a:t>Зустріч із Сергієм Бубкою  - президентом національного Олімпійського України.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7"/>
    </mc:Choice>
    <mc:Fallback xmlns="">
      <p:transition spd="slow" advTm="752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34573" y="3409112"/>
            <a:ext cx="4445390" cy="325315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115993" y="175076"/>
            <a:ext cx="4909625" cy="31308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4979988" y="4641850"/>
            <a:ext cx="39528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 i="1">
                <a:latin typeface="Bookman Old Style" pitchFamily="18" charset="0"/>
              </a:rPr>
              <a:t>Співпраця з </a:t>
            </a:r>
            <a:r>
              <a:rPr lang="ru-RU" b="1" i="1">
                <a:latin typeface="Bookman Old Style" pitchFamily="18" charset="0"/>
              </a:rPr>
              <a:t>Волинським обласним еколого- натуралістичним центром Волинської обласної ради .</a:t>
            </a:r>
            <a:r>
              <a:rPr lang="uk-UA" b="1" i="1"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5"/>
    </mc:Choice>
    <mc:Fallback xmlns="">
      <p:transition spd="slow" advTm="758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399</TotalTime>
  <Words>176</Words>
  <Application>Microsoft Office PowerPoint</Application>
  <PresentationFormat>Екран (4:3)</PresentationFormat>
  <Paragraphs>28</Paragraphs>
  <Slides>58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58</vt:i4>
      </vt:variant>
    </vt:vector>
  </HeadingPairs>
  <TitlesOfParts>
    <vt:vector size="63" baseType="lpstr">
      <vt:lpstr>Arial</vt:lpstr>
      <vt:lpstr>Bookman Old Style</vt:lpstr>
      <vt:lpstr>Century Gothic</vt:lpstr>
      <vt:lpstr>Wingdings 3</vt:lpstr>
      <vt:lpstr>Сектор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 Windows</dc:creator>
  <cp:lastModifiedBy>Користувач Windows</cp:lastModifiedBy>
  <cp:revision>44</cp:revision>
  <dcterms:created xsi:type="dcterms:W3CDTF">2022-06-01T13:55:23Z</dcterms:created>
  <dcterms:modified xsi:type="dcterms:W3CDTF">2022-07-06T08:58:47Z</dcterms:modified>
</cp:coreProperties>
</file>