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9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4" r:id="rId3"/>
    <p:sldMasterId id="2147483745" r:id="rId4"/>
    <p:sldMasterId id="2147483746" r:id="rId5"/>
    <p:sldMasterId id="2147483747" r:id="rId6"/>
    <p:sldMasterId id="2147483748" r:id="rId7"/>
    <p:sldMasterId id="2147483749" r:id="rId8"/>
    <p:sldMasterId id="2147483750" r:id="rId9"/>
    <p:sldMasterId id="214748375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Lst>
  <p:sldSz cy="6858000" cx="12192000"/>
  <p:notesSz cx="6858000" cy="9144000"/>
  <p:embeddedFontLst>
    <p:embeddedFont>
      <p:font typeface="Corsiva"/>
      <p:regular r:id="rId44"/>
      <p:bold r:id="rId45"/>
      <p:italic r:id="rId46"/>
      <p:boldItalic r:id="rId47"/>
    </p:embeddedFont>
    <p:embeddedFont>
      <p:font typeface="Proxima Nova"/>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font" Target="fonts/Corsiva-regular.fntdata"/><Relationship Id="rId43" Type="http://schemas.openxmlformats.org/officeDocument/2006/relationships/slide" Target="slides/slide32.xml"/><Relationship Id="rId46" Type="http://schemas.openxmlformats.org/officeDocument/2006/relationships/font" Target="fonts/Corsiva-italic.fntdata"/><Relationship Id="rId45" Type="http://schemas.openxmlformats.org/officeDocument/2006/relationships/font" Target="fonts/Corsiva-bold.fntdata"/><Relationship Id="rId1" Type="http://schemas.openxmlformats.org/officeDocument/2006/relationships/theme" Target="theme/theme7.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font" Target="fonts/ProximaNova-regular.fntdata"/><Relationship Id="rId47" Type="http://schemas.openxmlformats.org/officeDocument/2006/relationships/font" Target="fonts/Corsiva-boldItalic.fntdata"/><Relationship Id="rId49" Type="http://schemas.openxmlformats.org/officeDocument/2006/relationships/font" Target="fonts/ProximaNova-bold.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font" Target="fonts/ProximaNova-boldItalic.fntdata"/><Relationship Id="rId50" Type="http://schemas.openxmlformats.org/officeDocument/2006/relationships/font" Target="fonts/ProximaNova-italic.fntdata"/><Relationship Id="rId11" Type="http://schemas.openxmlformats.org/officeDocument/2006/relationships/notesMaster" Target="notesMasters/notesMaster1.xml"/><Relationship Id="rId10" Type="http://schemas.openxmlformats.org/officeDocument/2006/relationships/slideMaster" Target="slideMasters/slideMaster8.xml"/><Relationship Id="rId13" Type="http://schemas.openxmlformats.org/officeDocument/2006/relationships/slide" Target="slides/slide2.xml"/><Relationship Id="rId12" Type="http://schemas.openxmlformats.org/officeDocument/2006/relationships/slide" Target="slides/slide1.xml"/><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SzPts val="1400"/>
              <a:buFont typeface="Times New Roman"/>
              <a:buNone/>
            </a:pPr>
            <a:fld id="{00000000-1234-1234-1234-123412341234}" type="slidenum">
              <a:rPr b="0" i="0" lang="ru-RU" sz="1400" u="none" cap="none" strike="noStrike">
                <a:latin typeface="Times New Roman"/>
                <a:ea typeface="Times New Roman"/>
                <a:cs typeface="Times New Roman"/>
                <a:sym typeface="Times New Roman"/>
              </a:rPr>
              <a:t>‹#›</a:t>
            </a:fld>
            <a:endParaRPr b="0" i="0" sz="1400" u="none" cap="none" strike="noStrike">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42" name="Google Shape;742;p1: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10: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25" name="Google Shape;825;p10: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1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35" name="Google Shape;835;p11: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12: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46" name="Google Shape;846;p12: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13: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53" name="Google Shape;853;p13: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14: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3" name="Google Shape;863;p14: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15: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1" name="Google Shape;871;p15: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16: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78" name="Google Shape;878;p16: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17: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6" name="Google Shape;886;p17: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18: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5" name="Google Shape;895;p18: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19:notes"/>
          <p:cNvSpPr/>
          <p:nvPr>
            <p:ph idx="2" type="sldImg"/>
          </p:nvPr>
        </p:nvSpPr>
        <p:spPr>
          <a:xfrm>
            <a:off x="380880" y="685800"/>
            <a:ext cx="6094800" cy="3427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4" name="Google Shape;904;p19:notes"/>
          <p:cNvSpPr txBox="1"/>
          <p:nvPr>
            <p:ph idx="1" type="body"/>
          </p:nvPr>
        </p:nvSpPr>
        <p:spPr>
          <a:xfrm>
            <a:off x="685800" y="4343400"/>
            <a:ext cx="5485320" cy="411372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905" name="Google Shape;905;p19:notes"/>
          <p:cNvSpPr txBox="1"/>
          <p:nvPr>
            <p:ph idx="12" type="sldNum"/>
          </p:nvPr>
        </p:nvSpPr>
        <p:spPr>
          <a:xfrm>
            <a:off x="3884760" y="8685360"/>
            <a:ext cx="2970720" cy="4561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ru-RU" sz="1200" u="none" cap="none" strike="noStrike">
                <a:solidFill>
                  <a:srgbClr val="000000"/>
                </a:solidFill>
                <a:latin typeface="Arial"/>
                <a:ea typeface="Arial"/>
                <a:cs typeface="Arial"/>
                <a:sym typeface="Arial"/>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2: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47" name="Google Shape;747;p2: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20: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17" name="Google Shape;917;p20: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21:notes"/>
          <p:cNvSpPr/>
          <p:nvPr>
            <p:ph idx="2" type="sldImg"/>
          </p:nvPr>
        </p:nvSpPr>
        <p:spPr>
          <a:xfrm>
            <a:off x="380880" y="685800"/>
            <a:ext cx="6094800" cy="3427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4" name="Google Shape;924;p21:notes"/>
          <p:cNvSpPr txBox="1"/>
          <p:nvPr>
            <p:ph idx="1" type="body"/>
          </p:nvPr>
        </p:nvSpPr>
        <p:spPr>
          <a:xfrm>
            <a:off x="685800" y="4343400"/>
            <a:ext cx="5485320" cy="411372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925" name="Google Shape;925;p21:notes"/>
          <p:cNvSpPr txBox="1"/>
          <p:nvPr>
            <p:ph idx="12" type="sldNum"/>
          </p:nvPr>
        </p:nvSpPr>
        <p:spPr>
          <a:xfrm>
            <a:off x="3884760" y="8685360"/>
            <a:ext cx="2970720" cy="45612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ru-RU" sz="1200" u="none" cap="none" strike="noStrike">
                <a:solidFill>
                  <a:srgbClr val="000000"/>
                </a:solidFill>
                <a:latin typeface="Arial"/>
                <a:ea typeface="Arial"/>
                <a:cs typeface="Arial"/>
                <a:sym typeface="Arial"/>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22: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4" name="Google Shape;934;p22: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23: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45" name="Google Shape;945;p23: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24: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1" name="Google Shape;951;p24: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25: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61" name="Google Shape;961;p25: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26: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1" name="Google Shape;971;p26: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27: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0" name="Google Shape;980;p27: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28: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87" name="Google Shape;987;p28: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29: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97" name="Google Shape;997;p29: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3: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58" name="Google Shape;758;p3: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30: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09" name="Google Shape;1009;p30: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31: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15" name="Google Shape;1015;p31: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32: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21" name="Google Shape;1021;p32: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4: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68" name="Google Shape;768;p4: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5: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73" name="Google Shape;773;p5: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6: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84" name="Google Shape;784;p6: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7: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96" name="Google Shape;796;p7: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8: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05" name="Google Shape;805;p8: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9:notes"/>
          <p:cNvSpPr txBox="1"/>
          <p:nvPr>
            <p:ph idx="1" type="body"/>
          </p:nvPr>
        </p:nvSpPr>
        <p:spPr>
          <a:xfrm>
            <a:off x="756000" y="5078520"/>
            <a:ext cx="6047640" cy="481104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14" name="Google Shape;814;p9: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5" name="Shape 15"/>
        <p:cNvGrpSpPr/>
        <p:nvPr/>
      </p:nvGrpSpPr>
      <p:grpSpPr>
        <a:xfrm>
          <a:off x="0" y="0"/>
          <a:ext cx="0" cy="0"/>
          <a:chOff x="0" y="0"/>
          <a:chExt cx="0" cy="0"/>
        </a:xfrm>
      </p:grpSpPr>
      <p:sp>
        <p:nvSpPr>
          <p:cNvPr id="16" name="Google Shape;16;p2"/>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18" name="Google Shape;18;p2"/>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72" name="Shape 72"/>
        <p:cNvGrpSpPr/>
        <p:nvPr/>
      </p:nvGrpSpPr>
      <p:grpSpPr>
        <a:xfrm>
          <a:off x="0" y="0"/>
          <a:ext cx="0" cy="0"/>
          <a:chOff x="0" y="0"/>
          <a:chExt cx="0" cy="0"/>
        </a:xfrm>
      </p:grpSpPr>
      <p:sp>
        <p:nvSpPr>
          <p:cNvPr id="73" name="Google Shape;73;p1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1"/>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5" name="Google Shape;75;p11"/>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6" name="Google Shape;76;p11"/>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78" name="Google Shape;78;p11"/>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79" name="Shape 79"/>
        <p:cNvGrpSpPr/>
        <p:nvPr/>
      </p:nvGrpSpPr>
      <p:grpSpPr>
        <a:xfrm>
          <a:off x="0" y="0"/>
          <a:ext cx="0" cy="0"/>
          <a:chOff x="0" y="0"/>
          <a:chExt cx="0" cy="0"/>
        </a:xfrm>
      </p:grpSpPr>
      <p:sp>
        <p:nvSpPr>
          <p:cNvPr id="80" name="Google Shape;80;p1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2"/>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2" name="Google Shape;82;p1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3" name="Google Shape;83;p12"/>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4" name="Google Shape;84;p12"/>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5" name="Google Shape;85;p12"/>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2"/>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87" name="Google Shape;87;p12"/>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88" name="Shape 88"/>
        <p:cNvGrpSpPr/>
        <p:nvPr/>
      </p:nvGrpSpPr>
      <p:grpSpPr>
        <a:xfrm>
          <a:off x="0" y="0"/>
          <a:ext cx="0" cy="0"/>
          <a:chOff x="0" y="0"/>
          <a:chExt cx="0" cy="0"/>
        </a:xfrm>
      </p:grpSpPr>
      <p:sp>
        <p:nvSpPr>
          <p:cNvPr id="89" name="Google Shape;89;p1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3"/>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1" name="Google Shape;91;p13"/>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2" name="Google Shape;92;p13"/>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3" name="Google Shape;93;p13"/>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4" name="Google Shape;94;p13"/>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5" name="Google Shape;95;p13"/>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6" name="Google Shape;96;p13"/>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3"/>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98" name="Google Shape;98;p13"/>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10" name="Shape 110"/>
        <p:cNvGrpSpPr/>
        <p:nvPr/>
      </p:nvGrpSpPr>
      <p:grpSpPr>
        <a:xfrm>
          <a:off x="0" y="0"/>
          <a:ext cx="0" cy="0"/>
          <a:chOff x="0" y="0"/>
          <a:chExt cx="0" cy="0"/>
        </a:xfrm>
      </p:grpSpPr>
      <p:sp>
        <p:nvSpPr>
          <p:cNvPr id="111" name="Google Shape;111;p15"/>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5"/>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13" name="Google Shape;113;p15"/>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14" name="Shape 114"/>
        <p:cNvGrpSpPr/>
        <p:nvPr/>
      </p:nvGrpSpPr>
      <p:grpSpPr>
        <a:xfrm>
          <a:off x="0" y="0"/>
          <a:ext cx="0" cy="0"/>
          <a:chOff x="0" y="0"/>
          <a:chExt cx="0" cy="0"/>
        </a:xfrm>
      </p:grpSpPr>
      <p:sp>
        <p:nvSpPr>
          <p:cNvPr id="115" name="Google Shape;115;p1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6"/>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6"/>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6"/>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19" name="Google Shape;119;p16"/>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0" name="Shape 120"/>
        <p:cNvGrpSpPr/>
        <p:nvPr/>
      </p:nvGrpSpPr>
      <p:grpSpPr>
        <a:xfrm>
          <a:off x="0" y="0"/>
          <a:ext cx="0" cy="0"/>
          <a:chOff x="0" y="0"/>
          <a:chExt cx="0" cy="0"/>
        </a:xfrm>
      </p:grpSpPr>
      <p:sp>
        <p:nvSpPr>
          <p:cNvPr id="121" name="Google Shape;121;p1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7"/>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3" name="Google Shape;123;p17"/>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7"/>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25" name="Google Shape;125;p17"/>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26" name="Shape 126"/>
        <p:cNvGrpSpPr/>
        <p:nvPr/>
      </p:nvGrpSpPr>
      <p:grpSpPr>
        <a:xfrm>
          <a:off x="0" y="0"/>
          <a:ext cx="0" cy="0"/>
          <a:chOff x="0" y="0"/>
          <a:chExt cx="0" cy="0"/>
        </a:xfrm>
      </p:grpSpPr>
      <p:sp>
        <p:nvSpPr>
          <p:cNvPr id="127" name="Google Shape;127;p1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8"/>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9" name="Google Shape;129;p18"/>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0" name="Google Shape;130;p18"/>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8"/>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32" name="Google Shape;132;p18"/>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3" name="Shape 133"/>
        <p:cNvGrpSpPr/>
        <p:nvPr/>
      </p:nvGrpSpPr>
      <p:grpSpPr>
        <a:xfrm>
          <a:off x="0" y="0"/>
          <a:ext cx="0" cy="0"/>
          <a:chOff x="0" y="0"/>
          <a:chExt cx="0" cy="0"/>
        </a:xfrm>
      </p:grpSpPr>
      <p:sp>
        <p:nvSpPr>
          <p:cNvPr id="134" name="Google Shape;134;p1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9"/>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9"/>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37" name="Google Shape;137;p19"/>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38" name="Shape 138"/>
        <p:cNvGrpSpPr/>
        <p:nvPr/>
      </p:nvGrpSpPr>
      <p:grpSpPr>
        <a:xfrm>
          <a:off x="0" y="0"/>
          <a:ext cx="0" cy="0"/>
          <a:chOff x="0" y="0"/>
          <a:chExt cx="0" cy="0"/>
        </a:xfrm>
      </p:grpSpPr>
      <p:sp>
        <p:nvSpPr>
          <p:cNvPr id="139" name="Google Shape;139;p20"/>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20"/>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20"/>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42" name="Google Shape;142;p20"/>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43" name="Shape 143"/>
        <p:cNvGrpSpPr/>
        <p:nvPr/>
      </p:nvGrpSpPr>
      <p:grpSpPr>
        <a:xfrm>
          <a:off x="0" y="0"/>
          <a:ext cx="0" cy="0"/>
          <a:chOff x="0" y="0"/>
          <a:chExt cx="0" cy="0"/>
        </a:xfrm>
      </p:grpSpPr>
      <p:sp>
        <p:nvSpPr>
          <p:cNvPr id="144" name="Google Shape;144;p2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1"/>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6" name="Google Shape;146;p2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7" name="Google Shape;147;p21"/>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8" name="Google Shape;148;p21"/>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21"/>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50" name="Google Shape;150;p21"/>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9" name="Shape 19"/>
        <p:cNvGrpSpPr/>
        <p:nvPr/>
      </p:nvGrpSpPr>
      <p:grpSpPr>
        <a:xfrm>
          <a:off x="0" y="0"/>
          <a:ext cx="0" cy="0"/>
          <a:chOff x="0" y="0"/>
          <a:chExt cx="0" cy="0"/>
        </a:xfrm>
      </p:grpSpPr>
      <p:sp>
        <p:nvSpPr>
          <p:cNvPr id="20" name="Google Shape;20;p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24" name="Google Shape;24;p3"/>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51" name="Shape 151"/>
        <p:cNvGrpSpPr/>
        <p:nvPr/>
      </p:nvGrpSpPr>
      <p:grpSpPr>
        <a:xfrm>
          <a:off x="0" y="0"/>
          <a:ext cx="0" cy="0"/>
          <a:chOff x="0" y="0"/>
          <a:chExt cx="0" cy="0"/>
        </a:xfrm>
      </p:grpSpPr>
      <p:sp>
        <p:nvSpPr>
          <p:cNvPr id="152" name="Google Shape;152;p2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22"/>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4" name="Google Shape;154;p2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5" name="Google Shape;155;p22"/>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6" name="Google Shape;156;p22"/>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2"/>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58" name="Google Shape;158;p22"/>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59" name="Shape 159"/>
        <p:cNvGrpSpPr/>
        <p:nvPr/>
      </p:nvGrpSpPr>
      <p:grpSpPr>
        <a:xfrm>
          <a:off x="0" y="0"/>
          <a:ext cx="0" cy="0"/>
          <a:chOff x="0" y="0"/>
          <a:chExt cx="0" cy="0"/>
        </a:xfrm>
      </p:grpSpPr>
      <p:sp>
        <p:nvSpPr>
          <p:cNvPr id="160" name="Google Shape;160;p2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23"/>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2" name="Google Shape;162;p23"/>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3" name="Google Shape;163;p23"/>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4" name="Google Shape;164;p23"/>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23"/>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66" name="Google Shape;166;p23"/>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67" name="Shape 167"/>
        <p:cNvGrpSpPr/>
        <p:nvPr/>
      </p:nvGrpSpPr>
      <p:grpSpPr>
        <a:xfrm>
          <a:off x="0" y="0"/>
          <a:ext cx="0" cy="0"/>
          <a:chOff x="0" y="0"/>
          <a:chExt cx="0" cy="0"/>
        </a:xfrm>
      </p:grpSpPr>
      <p:sp>
        <p:nvSpPr>
          <p:cNvPr id="168" name="Google Shape;168;p2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24"/>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0" name="Google Shape;170;p24"/>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1" name="Google Shape;171;p24"/>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24"/>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73" name="Google Shape;173;p24"/>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74" name="Shape 174"/>
        <p:cNvGrpSpPr/>
        <p:nvPr/>
      </p:nvGrpSpPr>
      <p:grpSpPr>
        <a:xfrm>
          <a:off x="0" y="0"/>
          <a:ext cx="0" cy="0"/>
          <a:chOff x="0" y="0"/>
          <a:chExt cx="0" cy="0"/>
        </a:xfrm>
      </p:grpSpPr>
      <p:sp>
        <p:nvSpPr>
          <p:cNvPr id="175" name="Google Shape;175;p2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25"/>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7" name="Google Shape;177;p2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8" name="Google Shape;178;p25"/>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9" name="Google Shape;179;p25"/>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0" name="Google Shape;180;p25"/>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25"/>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82" name="Google Shape;182;p25"/>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83" name="Shape 183"/>
        <p:cNvGrpSpPr/>
        <p:nvPr/>
      </p:nvGrpSpPr>
      <p:grpSpPr>
        <a:xfrm>
          <a:off x="0" y="0"/>
          <a:ext cx="0" cy="0"/>
          <a:chOff x="0" y="0"/>
          <a:chExt cx="0" cy="0"/>
        </a:xfrm>
      </p:grpSpPr>
      <p:sp>
        <p:nvSpPr>
          <p:cNvPr id="184" name="Google Shape;184;p2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26"/>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6" name="Google Shape;186;p26"/>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7" name="Google Shape;187;p26"/>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8" name="Google Shape;188;p26"/>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9" name="Google Shape;189;p26"/>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0" name="Google Shape;190;p26"/>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1" name="Google Shape;191;p26"/>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26"/>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193" name="Google Shape;193;p26"/>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05" name="Shape 205"/>
        <p:cNvGrpSpPr/>
        <p:nvPr/>
      </p:nvGrpSpPr>
      <p:grpSpPr>
        <a:xfrm>
          <a:off x="0" y="0"/>
          <a:ext cx="0" cy="0"/>
          <a:chOff x="0" y="0"/>
          <a:chExt cx="0" cy="0"/>
        </a:xfrm>
      </p:grpSpPr>
      <p:sp>
        <p:nvSpPr>
          <p:cNvPr id="206" name="Google Shape;206;p2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28"/>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28"/>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28"/>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10" name="Google Shape;210;p28"/>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11" name="Shape 211"/>
        <p:cNvGrpSpPr/>
        <p:nvPr/>
      </p:nvGrpSpPr>
      <p:grpSpPr>
        <a:xfrm>
          <a:off x="0" y="0"/>
          <a:ext cx="0" cy="0"/>
          <a:chOff x="0" y="0"/>
          <a:chExt cx="0" cy="0"/>
        </a:xfrm>
      </p:grpSpPr>
      <p:sp>
        <p:nvSpPr>
          <p:cNvPr id="212" name="Google Shape;212;p29"/>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29"/>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14" name="Google Shape;214;p29"/>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15" name="Shape 215"/>
        <p:cNvGrpSpPr/>
        <p:nvPr/>
      </p:nvGrpSpPr>
      <p:grpSpPr>
        <a:xfrm>
          <a:off x="0" y="0"/>
          <a:ext cx="0" cy="0"/>
          <a:chOff x="0" y="0"/>
          <a:chExt cx="0" cy="0"/>
        </a:xfrm>
      </p:grpSpPr>
      <p:sp>
        <p:nvSpPr>
          <p:cNvPr id="216" name="Google Shape;216;p3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30"/>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8" name="Google Shape;218;p30"/>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30"/>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20" name="Google Shape;220;p30"/>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21" name="Shape 221"/>
        <p:cNvGrpSpPr/>
        <p:nvPr/>
      </p:nvGrpSpPr>
      <p:grpSpPr>
        <a:xfrm>
          <a:off x="0" y="0"/>
          <a:ext cx="0" cy="0"/>
          <a:chOff x="0" y="0"/>
          <a:chExt cx="0" cy="0"/>
        </a:xfrm>
      </p:grpSpPr>
      <p:sp>
        <p:nvSpPr>
          <p:cNvPr id="222" name="Google Shape;222;p3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3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4" name="Google Shape;224;p3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5" name="Google Shape;225;p31"/>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31"/>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27" name="Google Shape;227;p31"/>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8" name="Shape 228"/>
        <p:cNvGrpSpPr/>
        <p:nvPr/>
      </p:nvGrpSpPr>
      <p:grpSpPr>
        <a:xfrm>
          <a:off x="0" y="0"/>
          <a:ext cx="0" cy="0"/>
          <a:chOff x="0" y="0"/>
          <a:chExt cx="0" cy="0"/>
        </a:xfrm>
      </p:grpSpPr>
      <p:sp>
        <p:nvSpPr>
          <p:cNvPr id="229" name="Google Shape;229;p3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32"/>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32"/>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32" name="Google Shape;232;p32"/>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 name="Google Shape;28;p4"/>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0" name="Google Shape;30;p4"/>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33" name="Shape 233"/>
        <p:cNvGrpSpPr/>
        <p:nvPr/>
      </p:nvGrpSpPr>
      <p:grpSpPr>
        <a:xfrm>
          <a:off x="0" y="0"/>
          <a:ext cx="0" cy="0"/>
          <a:chOff x="0" y="0"/>
          <a:chExt cx="0" cy="0"/>
        </a:xfrm>
      </p:grpSpPr>
      <p:sp>
        <p:nvSpPr>
          <p:cNvPr id="234" name="Google Shape;234;p33"/>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33"/>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33"/>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37" name="Google Shape;237;p33"/>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38" name="Shape 238"/>
        <p:cNvGrpSpPr/>
        <p:nvPr/>
      </p:nvGrpSpPr>
      <p:grpSpPr>
        <a:xfrm>
          <a:off x="0" y="0"/>
          <a:ext cx="0" cy="0"/>
          <a:chOff x="0" y="0"/>
          <a:chExt cx="0" cy="0"/>
        </a:xfrm>
      </p:grpSpPr>
      <p:sp>
        <p:nvSpPr>
          <p:cNvPr id="239" name="Google Shape;239;p3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3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1" name="Google Shape;241;p34"/>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2" name="Google Shape;242;p34"/>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3" name="Google Shape;243;p34"/>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34"/>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45" name="Google Shape;245;p34"/>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46" name="Shape 246"/>
        <p:cNvGrpSpPr/>
        <p:nvPr/>
      </p:nvGrpSpPr>
      <p:grpSpPr>
        <a:xfrm>
          <a:off x="0" y="0"/>
          <a:ext cx="0" cy="0"/>
          <a:chOff x="0" y="0"/>
          <a:chExt cx="0" cy="0"/>
        </a:xfrm>
      </p:grpSpPr>
      <p:sp>
        <p:nvSpPr>
          <p:cNvPr id="247" name="Google Shape;247;p3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3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49" name="Google Shape;249;p3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0" name="Google Shape;250;p35"/>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1" name="Google Shape;251;p35"/>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35"/>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53" name="Google Shape;253;p35"/>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254" name="Shape 254"/>
        <p:cNvGrpSpPr/>
        <p:nvPr/>
      </p:nvGrpSpPr>
      <p:grpSpPr>
        <a:xfrm>
          <a:off x="0" y="0"/>
          <a:ext cx="0" cy="0"/>
          <a:chOff x="0" y="0"/>
          <a:chExt cx="0" cy="0"/>
        </a:xfrm>
      </p:grpSpPr>
      <p:sp>
        <p:nvSpPr>
          <p:cNvPr id="255" name="Google Shape;255;p3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36"/>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7" name="Google Shape;257;p36"/>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8" name="Google Shape;258;p36"/>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9" name="Google Shape;259;p36"/>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36"/>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61" name="Google Shape;261;p36"/>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62" name="Shape 262"/>
        <p:cNvGrpSpPr/>
        <p:nvPr/>
      </p:nvGrpSpPr>
      <p:grpSpPr>
        <a:xfrm>
          <a:off x="0" y="0"/>
          <a:ext cx="0" cy="0"/>
          <a:chOff x="0" y="0"/>
          <a:chExt cx="0" cy="0"/>
        </a:xfrm>
      </p:grpSpPr>
      <p:sp>
        <p:nvSpPr>
          <p:cNvPr id="263" name="Google Shape;263;p3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37"/>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65" name="Google Shape;265;p37"/>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66" name="Google Shape;266;p37"/>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37"/>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68" name="Google Shape;268;p37"/>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69" name="Shape 269"/>
        <p:cNvGrpSpPr/>
        <p:nvPr/>
      </p:nvGrpSpPr>
      <p:grpSpPr>
        <a:xfrm>
          <a:off x="0" y="0"/>
          <a:ext cx="0" cy="0"/>
          <a:chOff x="0" y="0"/>
          <a:chExt cx="0" cy="0"/>
        </a:xfrm>
      </p:grpSpPr>
      <p:sp>
        <p:nvSpPr>
          <p:cNvPr id="270" name="Google Shape;270;p3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3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72" name="Google Shape;272;p3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73" name="Google Shape;273;p38"/>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74" name="Google Shape;274;p38"/>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75" name="Google Shape;275;p38"/>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38"/>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77" name="Google Shape;277;p38"/>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78" name="Shape 278"/>
        <p:cNvGrpSpPr/>
        <p:nvPr/>
      </p:nvGrpSpPr>
      <p:grpSpPr>
        <a:xfrm>
          <a:off x="0" y="0"/>
          <a:ext cx="0" cy="0"/>
          <a:chOff x="0" y="0"/>
          <a:chExt cx="0" cy="0"/>
        </a:xfrm>
      </p:grpSpPr>
      <p:sp>
        <p:nvSpPr>
          <p:cNvPr id="279" name="Google Shape;279;p3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39"/>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1" name="Google Shape;281;p39"/>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2" name="Google Shape;282;p39"/>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3" name="Google Shape;283;p39"/>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4" name="Google Shape;284;p39"/>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5" name="Google Shape;285;p39"/>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6" name="Google Shape;286;p39"/>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algn="ctr">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39"/>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1pPr>
            <a:lvl2pPr indent="0" lvl="1"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2pPr>
            <a:lvl3pPr indent="0" lvl="2"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3pPr>
            <a:lvl4pPr indent="0" lvl="3"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4pPr>
            <a:lvl5pPr indent="0" lvl="4"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5pPr>
            <a:lvl6pPr indent="0" lvl="5"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6pPr>
            <a:lvl7pPr indent="0" lvl="6"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7pPr>
            <a:lvl8pPr indent="0" lvl="7"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8pPr>
            <a:lvl9pPr indent="0" lvl="8" marL="0" algn="r">
              <a:lnSpc>
                <a:spcPct val="100000"/>
              </a:lnSpc>
              <a:spcBef>
                <a:spcPts val="0"/>
              </a:spcBef>
              <a:buClr>
                <a:srgbClr val="404040"/>
              </a:buClr>
              <a:buSzPts val="1600"/>
              <a:buFont typeface="Meiryo"/>
              <a:buNone/>
              <a:defRPr b="1" sz="1600"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a:p>
        </p:txBody>
      </p:sp>
      <p:sp>
        <p:nvSpPr>
          <p:cNvPr id="288" name="Google Shape;288;p39"/>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algn="l">
              <a:lnSpc>
                <a:spcPct val="100000"/>
              </a:lnSpc>
              <a:spcBef>
                <a:spcPts val="0"/>
              </a:spcBef>
              <a:spcAft>
                <a:spcPts val="0"/>
              </a:spcAft>
              <a:buClr>
                <a:srgbClr val="40404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5" name="Shape 295"/>
        <p:cNvGrpSpPr/>
        <p:nvPr/>
      </p:nvGrpSpPr>
      <p:grpSpPr>
        <a:xfrm>
          <a:off x="0" y="0"/>
          <a:ext cx="0" cy="0"/>
          <a:chOff x="0" y="0"/>
          <a:chExt cx="0" cy="0"/>
        </a:xfrm>
      </p:grpSpPr>
      <p:sp>
        <p:nvSpPr>
          <p:cNvPr id="296" name="Google Shape;296;p4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41"/>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41"/>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299" name="Google Shape;299;p41"/>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300" name="Shape 300"/>
        <p:cNvGrpSpPr/>
        <p:nvPr/>
      </p:nvGrpSpPr>
      <p:grpSpPr>
        <a:xfrm>
          <a:off x="0" y="0"/>
          <a:ext cx="0" cy="0"/>
          <a:chOff x="0" y="0"/>
          <a:chExt cx="0" cy="0"/>
        </a:xfrm>
      </p:grpSpPr>
      <p:sp>
        <p:nvSpPr>
          <p:cNvPr id="301" name="Google Shape;301;p42"/>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42"/>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03" name="Google Shape;303;p42"/>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304" name="Shape 304"/>
        <p:cNvGrpSpPr/>
        <p:nvPr/>
      </p:nvGrpSpPr>
      <p:grpSpPr>
        <a:xfrm>
          <a:off x="0" y="0"/>
          <a:ext cx="0" cy="0"/>
          <a:chOff x="0" y="0"/>
          <a:chExt cx="0" cy="0"/>
        </a:xfrm>
      </p:grpSpPr>
      <p:sp>
        <p:nvSpPr>
          <p:cNvPr id="305" name="Google Shape;305;p4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43"/>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43"/>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43"/>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09" name="Google Shape;309;p43"/>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31" name="Shape 31"/>
        <p:cNvGrpSpPr/>
        <p:nvPr/>
      </p:nvGrpSpPr>
      <p:grpSpPr>
        <a:xfrm>
          <a:off x="0" y="0"/>
          <a:ext cx="0" cy="0"/>
          <a:chOff x="0" y="0"/>
          <a:chExt cx="0" cy="0"/>
        </a:xfrm>
      </p:grpSpPr>
      <p:sp>
        <p:nvSpPr>
          <p:cNvPr id="32" name="Google Shape;32;p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 name="Google Shape;34;p5"/>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 name="Google Shape;35;p5"/>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7" name="Google Shape;37;p5"/>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310" name="Shape 310"/>
        <p:cNvGrpSpPr/>
        <p:nvPr/>
      </p:nvGrpSpPr>
      <p:grpSpPr>
        <a:xfrm>
          <a:off x="0" y="0"/>
          <a:ext cx="0" cy="0"/>
          <a:chOff x="0" y="0"/>
          <a:chExt cx="0" cy="0"/>
        </a:xfrm>
      </p:grpSpPr>
      <p:sp>
        <p:nvSpPr>
          <p:cNvPr id="311" name="Google Shape;311;p4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44"/>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13" name="Google Shape;313;p44"/>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44"/>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15" name="Google Shape;315;p44"/>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316" name="Shape 316"/>
        <p:cNvGrpSpPr/>
        <p:nvPr/>
      </p:nvGrpSpPr>
      <p:grpSpPr>
        <a:xfrm>
          <a:off x="0" y="0"/>
          <a:ext cx="0" cy="0"/>
          <a:chOff x="0" y="0"/>
          <a:chExt cx="0" cy="0"/>
        </a:xfrm>
      </p:grpSpPr>
      <p:sp>
        <p:nvSpPr>
          <p:cNvPr id="317" name="Google Shape;317;p4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4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19" name="Google Shape;319;p45"/>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0" name="Google Shape;320;p45"/>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45"/>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22" name="Google Shape;322;p45"/>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323" name="Shape 323"/>
        <p:cNvGrpSpPr/>
        <p:nvPr/>
      </p:nvGrpSpPr>
      <p:grpSpPr>
        <a:xfrm>
          <a:off x="0" y="0"/>
          <a:ext cx="0" cy="0"/>
          <a:chOff x="0" y="0"/>
          <a:chExt cx="0" cy="0"/>
        </a:xfrm>
      </p:grpSpPr>
      <p:sp>
        <p:nvSpPr>
          <p:cNvPr id="324" name="Google Shape;324;p46"/>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46"/>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46"/>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27" name="Google Shape;327;p46"/>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28" name="Shape 328"/>
        <p:cNvGrpSpPr/>
        <p:nvPr/>
      </p:nvGrpSpPr>
      <p:grpSpPr>
        <a:xfrm>
          <a:off x="0" y="0"/>
          <a:ext cx="0" cy="0"/>
          <a:chOff x="0" y="0"/>
          <a:chExt cx="0" cy="0"/>
        </a:xfrm>
      </p:grpSpPr>
      <p:sp>
        <p:nvSpPr>
          <p:cNvPr id="329" name="Google Shape;329;p4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47"/>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1" name="Google Shape;331;p47"/>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2" name="Google Shape;332;p47"/>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3" name="Google Shape;333;p47"/>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47"/>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35" name="Google Shape;335;p47"/>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36" name="Shape 336"/>
        <p:cNvGrpSpPr/>
        <p:nvPr/>
      </p:nvGrpSpPr>
      <p:grpSpPr>
        <a:xfrm>
          <a:off x="0" y="0"/>
          <a:ext cx="0" cy="0"/>
          <a:chOff x="0" y="0"/>
          <a:chExt cx="0" cy="0"/>
        </a:xfrm>
      </p:grpSpPr>
      <p:sp>
        <p:nvSpPr>
          <p:cNvPr id="337" name="Google Shape;337;p4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48"/>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9" name="Google Shape;339;p4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0" name="Google Shape;340;p48"/>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1" name="Google Shape;341;p48"/>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p48"/>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43" name="Google Shape;343;p48"/>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44" name="Shape 344"/>
        <p:cNvGrpSpPr/>
        <p:nvPr/>
      </p:nvGrpSpPr>
      <p:grpSpPr>
        <a:xfrm>
          <a:off x="0" y="0"/>
          <a:ext cx="0" cy="0"/>
          <a:chOff x="0" y="0"/>
          <a:chExt cx="0" cy="0"/>
        </a:xfrm>
      </p:grpSpPr>
      <p:sp>
        <p:nvSpPr>
          <p:cNvPr id="345" name="Google Shape;345;p4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49"/>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7" name="Google Shape;347;p49"/>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8" name="Google Shape;348;p49"/>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9" name="Google Shape;349;p49"/>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49"/>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51" name="Google Shape;351;p49"/>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352" name="Shape 352"/>
        <p:cNvGrpSpPr/>
        <p:nvPr/>
      </p:nvGrpSpPr>
      <p:grpSpPr>
        <a:xfrm>
          <a:off x="0" y="0"/>
          <a:ext cx="0" cy="0"/>
          <a:chOff x="0" y="0"/>
          <a:chExt cx="0" cy="0"/>
        </a:xfrm>
      </p:grpSpPr>
      <p:sp>
        <p:nvSpPr>
          <p:cNvPr id="353" name="Google Shape;353;p5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50"/>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5" name="Google Shape;355;p50"/>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6" name="Google Shape;356;p50"/>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50"/>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58" name="Google Shape;358;p50"/>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359" name="Shape 359"/>
        <p:cNvGrpSpPr/>
        <p:nvPr/>
      </p:nvGrpSpPr>
      <p:grpSpPr>
        <a:xfrm>
          <a:off x="0" y="0"/>
          <a:ext cx="0" cy="0"/>
          <a:chOff x="0" y="0"/>
          <a:chExt cx="0" cy="0"/>
        </a:xfrm>
      </p:grpSpPr>
      <p:sp>
        <p:nvSpPr>
          <p:cNvPr id="360" name="Google Shape;360;p5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51"/>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2" name="Google Shape;362;p51"/>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3" name="Google Shape;363;p51"/>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4" name="Google Shape;364;p51"/>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5" name="Google Shape;365;p51"/>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51"/>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67" name="Google Shape;367;p51"/>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368" name="Shape 368"/>
        <p:cNvGrpSpPr/>
        <p:nvPr/>
      </p:nvGrpSpPr>
      <p:grpSpPr>
        <a:xfrm>
          <a:off x="0" y="0"/>
          <a:ext cx="0" cy="0"/>
          <a:chOff x="0" y="0"/>
          <a:chExt cx="0" cy="0"/>
        </a:xfrm>
      </p:grpSpPr>
      <p:sp>
        <p:nvSpPr>
          <p:cNvPr id="369" name="Google Shape;369;p5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0" name="Google Shape;370;p52"/>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1" name="Google Shape;371;p52"/>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2" name="Google Shape;372;p52"/>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3" name="Google Shape;373;p52"/>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4" name="Google Shape;374;p52"/>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5" name="Google Shape;375;p52"/>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6" name="Google Shape;376;p52"/>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7" name="Google Shape;377;p52"/>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78" name="Google Shape;378;p52"/>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385" name="Shape 385"/>
        <p:cNvGrpSpPr/>
        <p:nvPr/>
      </p:nvGrpSpPr>
      <p:grpSpPr>
        <a:xfrm>
          <a:off x="0" y="0"/>
          <a:ext cx="0" cy="0"/>
          <a:chOff x="0" y="0"/>
          <a:chExt cx="0" cy="0"/>
        </a:xfrm>
      </p:grpSpPr>
      <p:sp>
        <p:nvSpPr>
          <p:cNvPr id="386" name="Google Shape;386;p54"/>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54"/>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88" name="Google Shape;388;p54"/>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2" name="Google Shape;42;p6"/>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389" name="Shape 389"/>
        <p:cNvGrpSpPr/>
        <p:nvPr/>
      </p:nvGrpSpPr>
      <p:grpSpPr>
        <a:xfrm>
          <a:off x="0" y="0"/>
          <a:ext cx="0" cy="0"/>
          <a:chOff x="0" y="0"/>
          <a:chExt cx="0" cy="0"/>
        </a:xfrm>
      </p:grpSpPr>
      <p:sp>
        <p:nvSpPr>
          <p:cNvPr id="390" name="Google Shape;390;p5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55"/>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55"/>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3" name="Google Shape;393;p55"/>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394" name="Google Shape;394;p55"/>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395" name="Shape 395"/>
        <p:cNvGrpSpPr/>
        <p:nvPr/>
      </p:nvGrpSpPr>
      <p:grpSpPr>
        <a:xfrm>
          <a:off x="0" y="0"/>
          <a:ext cx="0" cy="0"/>
          <a:chOff x="0" y="0"/>
          <a:chExt cx="0" cy="0"/>
        </a:xfrm>
      </p:grpSpPr>
      <p:sp>
        <p:nvSpPr>
          <p:cNvPr id="396" name="Google Shape;396;p5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7" name="Google Shape;397;p56"/>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8" name="Google Shape;398;p56"/>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p56"/>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00" name="Google Shape;400;p56"/>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401" name="Shape 401"/>
        <p:cNvGrpSpPr/>
        <p:nvPr/>
      </p:nvGrpSpPr>
      <p:grpSpPr>
        <a:xfrm>
          <a:off x="0" y="0"/>
          <a:ext cx="0" cy="0"/>
          <a:chOff x="0" y="0"/>
          <a:chExt cx="0" cy="0"/>
        </a:xfrm>
      </p:grpSpPr>
      <p:sp>
        <p:nvSpPr>
          <p:cNvPr id="402" name="Google Shape;402;p5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57"/>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4" name="Google Shape;404;p57"/>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5" name="Google Shape;405;p57"/>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57"/>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07" name="Google Shape;407;p57"/>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8" name="Shape 408"/>
        <p:cNvGrpSpPr/>
        <p:nvPr/>
      </p:nvGrpSpPr>
      <p:grpSpPr>
        <a:xfrm>
          <a:off x="0" y="0"/>
          <a:ext cx="0" cy="0"/>
          <a:chOff x="0" y="0"/>
          <a:chExt cx="0" cy="0"/>
        </a:xfrm>
      </p:grpSpPr>
      <p:sp>
        <p:nvSpPr>
          <p:cNvPr id="409" name="Google Shape;409;p5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58"/>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1" name="Google Shape;411;p58"/>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12" name="Google Shape;412;p58"/>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413" name="Shape 413"/>
        <p:cNvGrpSpPr/>
        <p:nvPr/>
      </p:nvGrpSpPr>
      <p:grpSpPr>
        <a:xfrm>
          <a:off x="0" y="0"/>
          <a:ext cx="0" cy="0"/>
          <a:chOff x="0" y="0"/>
          <a:chExt cx="0" cy="0"/>
        </a:xfrm>
      </p:grpSpPr>
      <p:sp>
        <p:nvSpPr>
          <p:cNvPr id="414" name="Google Shape;414;p59"/>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59"/>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p59"/>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17" name="Google Shape;417;p59"/>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418" name="Shape 418"/>
        <p:cNvGrpSpPr/>
        <p:nvPr/>
      </p:nvGrpSpPr>
      <p:grpSpPr>
        <a:xfrm>
          <a:off x="0" y="0"/>
          <a:ext cx="0" cy="0"/>
          <a:chOff x="0" y="0"/>
          <a:chExt cx="0" cy="0"/>
        </a:xfrm>
      </p:grpSpPr>
      <p:sp>
        <p:nvSpPr>
          <p:cNvPr id="419" name="Google Shape;419;p6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0" name="Google Shape;420;p60"/>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21" name="Google Shape;421;p60"/>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22" name="Google Shape;422;p60"/>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23" name="Google Shape;423;p60"/>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4" name="Google Shape;424;p60"/>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25" name="Google Shape;425;p60"/>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426" name="Shape 426"/>
        <p:cNvGrpSpPr/>
        <p:nvPr/>
      </p:nvGrpSpPr>
      <p:grpSpPr>
        <a:xfrm>
          <a:off x="0" y="0"/>
          <a:ext cx="0" cy="0"/>
          <a:chOff x="0" y="0"/>
          <a:chExt cx="0" cy="0"/>
        </a:xfrm>
      </p:grpSpPr>
      <p:sp>
        <p:nvSpPr>
          <p:cNvPr id="427" name="Google Shape;427;p6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6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29" name="Google Shape;429;p61"/>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0" name="Google Shape;430;p61"/>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1" name="Google Shape;431;p61"/>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2" name="Google Shape;432;p61"/>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33" name="Google Shape;433;p61"/>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34" name="Shape 434"/>
        <p:cNvGrpSpPr/>
        <p:nvPr/>
      </p:nvGrpSpPr>
      <p:grpSpPr>
        <a:xfrm>
          <a:off x="0" y="0"/>
          <a:ext cx="0" cy="0"/>
          <a:chOff x="0" y="0"/>
          <a:chExt cx="0" cy="0"/>
        </a:xfrm>
      </p:grpSpPr>
      <p:sp>
        <p:nvSpPr>
          <p:cNvPr id="435" name="Google Shape;435;p6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6" name="Google Shape;436;p62"/>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7" name="Google Shape;437;p6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8" name="Google Shape;438;p62"/>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9" name="Google Shape;439;p62"/>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62"/>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41" name="Google Shape;441;p62"/>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42" name="Shape 442"/>
        <p:cNvGrpSpPr/>
        <p:nvPr/>
      </p:nvGrpSpPr>
      <p:grpSpPr>
        <a:xfrm>
          <a:off x="0" y="0"/>
          <a:ext cx="0" cy="0"/>
          <a:chOff x="0" y="0"/>
          <a:chExt cx="0" cy="0"/>
        </a:xfrm>
      </p:grpSpPr>
      <p:sp>
        <p:nvSpPr>
          <p:cNvPr id="443" name="Google Shape;443;p6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4" name="Google Shape;444;p63"/>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5" name="Google Shape;445;p63"/>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6" name="Google Shape;446;p63"/>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7" name="Google Shape;447;p63"/>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48" name="Google Shape;448;p63"/>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49" name="Shape 449"/>
        <p:cNvGrpSpPr/>
        <p:nvPr/>
      </p:nvGrpSpPr>
      <p:grpSpPr>
        <a:xfrm>
          <a:off x="0" y="0"/>
          <a:ext cx="0" cy="0"/>
          <a:chOff x="0" y="0"/>
          <a:chExt cx="0" cy="0"/>
        </a:xfrm>
      </p:grpSpPr>
      <p:sp>
        <p:nvSpPr>
          <p:cNvPr id="450" name="Google Shape;450;p6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6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2" name="Google Shape;452;p64"/>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3" name="Google Shape;453;p64"/>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4" name="Google Shape;454;p64"/>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5" name="Google Shape;455;p64"/>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6" name="Google Shape;456;p64"/>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57" name="Google Shape;457;p64"/>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43" name="Shape 43"/>
        <p:cNvGrpSpPr/>
        <p:nvPr/>
      </p:nvGrpSpPr>
      <p:grpSpPr>
        <a:xfrm>
          <a:off x="0" y="0"/>
          <a:ext cx="0" cy="0"/>
          <a:chOff x="0" y="0"/>
          <a:chExt cx="0" cy="0"/>
        </a:xfrm>
      </p:grpSpPr>
      <p:sp>
        <p:nvSpPr>
          <p:cNvPr id="44" name="Google Shape;44;p7"/>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7"/>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7" name="Google Shape;47;p7"/>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458" name="Shape 458"/>
        <p:cNvGrpSpPr/>
        <p:nvPr/>
      </p:nvGrpSpPr>
      <p:grpSpPr>
        <a:xfrm>
          <a:off x="0" y="0"/>
          <a:ext cx="0" cy="0"/>
          <a:chOff x="0" y="0"/>
          <a:chExt cx="0" cy="0"/>
        </a:xfrm>
      </p:grpSpPr>
      <p:sp>
        <p:nvSpPr>
          <p:cNvPr id="459" name="Google Shape;459;p6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0" name="Google Shape;460;p65"/>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1" name="Google Shape;461;p65"/>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2" name="Google Shape;462;p65"/>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3" name="Google Shape;463;p65"/>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4" name="Google Shape;464;p65"/>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5" name="Google Shape;465;p65"/>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6" name="Google Shape;466;p65"/>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7" name="Google Shape;467;p65"/>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68" name="Google Shape;468;p65"/>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476" name="Shape 476"/>
        <p:cNvGrpSpPr/>
        <p:nvPr/>
      </p:nvGrpSpPr>
      <p:grpSpPr>
        <a:xfrm>
          <a:off x="0" y="0"/>
          <a:ext cx="0" cy="0"/>
          <a:chOff x="0" y="0"/>
          <a:chExt cx="0" cy="0"/>
        </a:xfrm>
      </p:grpSpPr>
      <p:sp>
        <p:nvSpPr>
          <p:cNvPr id="477" name="Google Shape;477;p6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8" name="Google Shape;478;p67"/>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79" name="Google Shape;479;p67"/>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80" name="Google Shape;480;p67"/>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67"/>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82" name="Google Shape;482;p67"/>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483" name="Shape 483"/>
        <p:cNvGrpSpPr/>
        <p:nvPr/>
      </p:nvGrpSpPr>
      <p:grpSpPr>
        <a:xfrm>
          <a:off x="0" y="0"/>
          <a:ext cx="0" cy="0"/>
          <a:chOff x="0" y="0"/>
          <a:chExt cx="0" cy="0"/>
        </a:xfrm>
      </p:grpSpPr>
      <p:sp>
        <p:nvSpPr>
          <p:cNvPr id="484" name="Google Shape;484;p68"/>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5" name="Google Shape;485;p68"/>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86" name="Google Shape;486;p68"/>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487" name="Shape 487"/>
        <p:cNvGrpSpPr/>
        <p:nvPr/>
      </p:nvGrpSpPr>
      <p:grpSpPr>
        <a:xfrm>
          <a:off x="0" y="0"/>
          <a:ext cx="0" cy="0"/>
          <a:chOff x="0" y="0"/>
          <a:chExt cx="0" cy="0"/>
        </a:xfrm>
      </p:grpSpPr>
      <p:sp>
        <p:nvSpPr>
          <p:cNvPr id="488" name="Google Shape;488;p6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69"/>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0" name="Google Shape;490;p69"/>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1" name="Google Shape;491;p69"/>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92" name="Google Shape;492;p69"/>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493" name="Shape 493"/>
        <p:cNvGrpSpPr/>
        <p:nvPr/>
      </p:nvGrpSpPr>
      <p:grpSpPr>
        <a:xfrm>
          <a:off x="0" y="0"/>
          <a:ext cx="0" cy="0"/>
          <a:chOff x="0" y="0"/>
          <a:chExt cx="0" cy="0"/>
        </a:xfrm>
      </p:grpSpPr>
      <p:sp>
        <p:nvSpPr>
          <p:cNvPr id="494" name="Google Shape;494;p7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5" name="Google Shape;495;p70"/>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96" name="Google Shape;496;p70"/>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70"/>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498" name="Google Shape;498;p70"/>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9" name="Shape 499"/>
        <p:cNvGrpSpPr/>
        <p:nvPr/>
      </p:nvGrpSpPr>
      <p:grpSpPr>
        <a:xfrm>
          <a:off x="0" y="0"/>
          <a:ext cx="0" cy="0"/>
          <a:chOff x="0" y="0"/>
          <a:chExt cx="0" cy="0"/>
        </a:xfrm>
      </p:grpSpPr>
      <p:sp>
        <p:nvSpPr>
          <p:cNvPr id="500" name="Google Shape;500;p7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1" name="Google Shape;501;p71"/>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2" name="Google Shape;502;p71"/>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03" name="Google Shape;503;p71"/>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504" name="Shape 504"/>
        <p:cNvGrpSpPr/>
        <p:nvPr/>
      </p:nvGrpSpPr>
      <p:grpSpPr>
        <a:xfrm>
          <a:off x="0" y="0"/>
          <a:ext cx="0" cy="0"/>
          <a:chOff x="0" y="0"/>
          <a:chExt cx="0" cy="0"/>
        </a:xfrm>
      </p:grpSpPr>
      <p:sp>
        <p:nvSpPr>
          <p:cNvPr id="505" name="Google Shape;505;p72"/>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6" name="Google Shape;506;p72"/>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7" name="Google Shape;507;p72"/>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08" name="Google Shape;508;p72"/>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509" name="Shape 509"/>
        <p:cNvGrpSpPr/>
        <p:nvPr/>
      </p:nvGrpSpPr>
      <p:grpSpPr>
        <a:xfrm>
          <a:off x="0" y="0"/>
          <a:ext cx="0" cy="0"/>
          <a:chOff x="0" y="0"/>
          <a:chExt cx="0" cy="0"/>
        </a:xfrm>
      </p:grpSpPr>
      <p:sp>
        <p:nvSpPr>
          <p:cNvPr id="510" name="Google Shape;510;p7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1" name="Google Shape;511;p73"/>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12" name="Google Shape;512;p73"/>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13" name="Google Shape;513;p73"/>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14" name="Google Shape;514;p73"/>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73"/>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16" name="Google Shape;516;p73"/>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517" name="Shape 517"/>
        <p:cNvGrpSpPr/>
        <p:nvPr/>
      </p:nvGrpSpPr>
      <p:grpSpPr>
        <a:xfrm>
          <a:off x="0" y="0"/>
          <a:ext cx="0" cy="0"/>
          <a:chOff x="0" y="0"/>
          <a:chExt cx="0" cy="0"/>
        </a:xfrm>
      </p:grpSpPr>
      <p:sp>
        <p:nvSpPr>
          <p:cNvPr id="518" name="Google Shape;518;p7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9" name="Google Shape;519;p74"/>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0" name="Google Shape;520;p74"/>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1" name="Google Shape;521;p74"/>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2" name="Google Shape;522;p74"/>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74"/>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24" name="Google Shape;524;p74"/>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525" name="Shape 525"/>
        <p:cNvGrpSpPr/>
        <p:nvPr/>
      </p:nvGrpSpPr>
      <p:grpSpPr>
        <a:xfrm>
          <a:off x="0" y="0"/>
          <a:ext cx="0" cy="0"/>
          <a:chOff x="0" y="0"/>
          <a:chExt cx="0" cy="0"/>
        </a:xfrm>
      </p:grpSpPr>
      <p:sp>
        <p:nvSpPr>
          <p:cNvPr id="526" name="Google Shape;526;p7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7" name="Google Shape;527;p75"/>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8" name="Google Shape;528;p7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9" name="Google Shape;529;p75"/>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30" name="Google Shape;530;p75"/>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1" name="Google Shape;531;p75"/>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32" name="Google Shape;532;p75"/>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48" name="Shape 48"/>
        <p:cNvGrpSpPr/>
        <p:nvPr/>
      </p:nvGrpSpPr>
      <p:grpSpPr>
        <a:xfrm>
          <a:off x="0" y="0"/>
          <a:ext cx="0" cy="0"/>
          <a:chOff x="0" y="0"/>
          <a:chExt cx="0" cy="0"/>
        </a:xfrm>
      </p:grpSpPr>
      <p:sp>
        <p:nvSpPr>
          <p:cNvPr id="49" name="Google Shape;49;p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1" name="Google Shape;51;p8"/>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2" name="Google Shape;52;p8"/>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3" name="Google Shape;53;p8"/>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5" name="Google Shape;55;p8"/>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533" name="Shape 533"/>
        <p:cNvGrpSpPr/>
        <p:nvPr/>
      </p:nvGrpSpPr>
      <p:grpSpPr>
        <a:xfrm>
          <a:off x="0" y="0"/>
          <a:ext cx="0" cy="0"/>
          <a:chOff x="0" y="0"/>
          <a:chExt cx="0" cy="0"/>
        </a:xfrm>
      </p:grpSpPr>
      <p:sp>
        <p:nvSpPr>
          <p:cNvPr id="534" name="Google Shape;534;p7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5" name="Google Shape;535;p76"/>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36" name="Google Shape;536;p76"/>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37" name="Google Shape;537;p76"/>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8" name="Google Shape;538;p76"/>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39" name="Google Shape;539;p76"/>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540" name="Shape 540"/>
        <p:cNvGrpSpPr/>
        <p:nvPr/>
      </p:nvGrpSpPr>
      <p:grpSpPr>
        <a:xfrm>
          <a:off x="0" y="0"/>
          <a:ext cx="0" cy="0"/>
          <a:chOff x="0" y="0"/>
          <a:chExt cx="0" cy="0"/>
        </a:xfrm>
      </p:grpSpPr>
      <p:sp>
        <p:nvSpPr>
          <p:cNvPr id="541" name="Google Shape;541;p7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2" name="Google Shape;542;p77"/>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43" name="Google Shape;543;p77"/>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44" name="Google Shape;544;p77"/>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45" name="Google Shape;545;p77"/>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46" name="Google Shape;546;p77"/>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7" name="Google Shape;547;p77"/>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48" name="Google Shape;548;p77"/>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49" name="Shape 549"/>
        <p:cNvGrpSpPr/>
        <p:nvPr/>
      </p:nvGrpSpPr>
      <p:grpSpPr>
        <a:xfrm>
          <a:off x="0" y="0"/>
          <a:ext cx="0" cy="0"/>
          <a:chOff x="0" y="0"/>
          <a:chExt cx="0" cy="0"/>
        </a:xfrm>
      </p:grpSpPr>
      <p:sp>
        <p:nvSpPr>
          <p:cNvPr id="550" name="Google Shape;550;p7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1" name="Google Shape;551;p78"/>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2" name="Google Shape;552;p78"/>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3" name="Google Shape;553;p78"/>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4" name="Google Shape;554;p78"/>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5" name="Google Shape;555;p78"/>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6" name="Google Shape;556;p78"/>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7" name="Google Shape;557;p78"/>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8" name="Google Shape;558;p78"/>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59" name="Google Shape;559;p78"/>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566" name="Shape 566"/>
        <p:cNvGrpSpPr/>
        <p:nvPr/>
      </p:nvGrpSpPr>
      <p:grpSpPr>
        <a:xfrm>
          <a:off x="0" y="0"/>
          <a:ext cx="0" cy="0"/>
          <a:chOff x="0" y="0"/>
          <a:chExt cx="0" cy="0"/>
        </a:xfrm>
      </p:grpSpPr>
      <p:sp>
        <p:nvSpPr>
          <p:cNvPr id="567" name="Google Shape;567;p80"/>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8" name="Google Shape;568;p80"/>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69" name="Google Shape;569;p80"/>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570" name="Shape 570"/>
        <p:cNvGrpSpPr/>
        <p:nvPr/>
      </p:nvGrpSpPr>
      <p:grpSpPr>
        <a:xfrm>
          <a:off x="0" y="0"/>
          <a:ext cx="0" cy="0"/>
          <a:chOff x="0" y="0"/>
          <a:chExt cx="0" cy="0"/>
        </a:xfrm>
      </p:grpSpPr>
      <p:sp>
        <p:nvSpPr>
          <p:cNvPr id="571" name="Google Shape;571;p8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2" name="Google Shape;572;p81"/>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3" name="Google Shape;573;p81"/>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4" name="Google Shape;574;p81"/>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75" name="Google Shape;575;p81"/>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576" name="Shape 576"/>
        <p:cNvGrpSpPr/>
        <p:nvPr/>
      </p:nvGrpSpPr>
      <p:grpSpPr>
        <a:xfrm>
          <a:off x="0" y="0"/>
          <a:ext cx="0" cy="0"/>
          <a:chOff x="0" y="0"/>
          <a:chExt cx="0" cy="0"/>
        </a:xfrm>
      </p:grpSpPr>
      <p:sp>
        <p:nvSpPr>
          <p:cNvPr id="577" name="Google Shape;577;p8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8" name="Google Shape;578;p82"/>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79" name="Google Shape;579;p82"/>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0" name="Google Shape;580;p82"/>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81" name="Google Shape;581;p82"/>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582" name="Shape 582"/>
        <p:cNvGrpSpPr/>
        <p:nvPr/>
      </p:nvGrpSpPr>
      <p:grpSpPr>
        <a:xfrm>
          <a:off x="0" y="0"/>
          <a:ext cx="0" cy="0"/>
          <a:chOff x="0" y="0"/>
          <a:chExt cx="0" cy="0"/>
        </a:xfrm>
      </p:grpSpPr>
      <p:sp>
        <p:nvSpPr>
          <p:cNvPr id="583" name="Google Shape;583;p8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4" name="Google Shape;584;p83"/>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85" name="Google Shape;585;p83"/>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86" name="Google Shape;586;p83"/>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7" name="Google Shape;587;p83"/>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88" name="Google Shape;588;p83"/>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9" name="Shape 589"/>
        <p:cNvGrpSpPr/>
        <p:nvPr/>
      </p:nvGrpSpPr>
      <p:grpSpPr>
        <a:xfrm>
          <a:off x="0" y="0"/>
          <a:ext cx="0" cy="0"/>
          <a:chOff x="0" y="0"/>
          <a:chExt cx="0" cy="0"/>
        </a:xfrm>
      </p:grpSpPr>
      <p:sp>
        <p:nvSpPr>
          <p:cNvPr id="590" name="Google Shape;590;p8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1" name="Google Shape;591;p84"/>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2" name="Google Shape;592;p84"/>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93" name="Google Shape;593;p84"/>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594" name="Shape 594"/>
        <p:cNvGrpSpPr/>
        <p:nvPr/>
      </p:nvGrpSpPr>
      <p:grpSpPr>
        <a:xfrm>
          <a:off x="0" y="0"/>
          <a:ext cx="0" cy="0"/>
          <a:chOff x="0" y="0"/>
          <a:chExt cx="0" cy="0"/>
        </a:xfrm>
      </p:grpSpPr>
      <p:sp>
        <p:nvSpPr>
          <p:cNvPr id="595" name="Google Shape;595;p85"/>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6" name="Google Shape;596;p85"/>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7" name="Google Shape;597;p85"/>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598" name="Google Shape;598;p85"/>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599" name="Shape 599"/>
        <p:cNvGrpSpPr/>
        <p:nvPr/>
      </p:nvGrpSpPr>
      <p:grpSpPr>
        <a:xfrm>
          <a:off x="0" y="0"/>
          <a:ext cx="0" cy="0"/>
          <a:chOff x="0" y="0"/>
          <a:chExt cx="0" cy="0"/>
        </a:xfrm>
      </p:grpSpPr>
      <p:sp>
        <p:nvSpPr>
          <p:cNvPr id="600" name="Google Shape;600;p8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1" name="Google Shape;601;p86"/>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02" name="Google Shape;602;p86"/>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03" name="Google Shape;603;p86"/>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04" name="Google Shape;604;p86"/>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5" name="Google Shape;605;p86"/>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06" name="Google Shape;606;p86"/>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56" name="Shape 56"/>
        <p:cNvGrpSpPr/>
        <p:nvPr/>
      </p:nvGrpSpPr>
      <p:grpSpPr>
        <a:xfrm>
          <a:off x="0" y="0"/>
          <a:ext cx="0" cy="0"/>
          <a:chOff x="0" y="0"/>
          <a:chExt cx="0" cy="0"/>
        </a:xfrm>
      </p:grpSpPr>
      <p:sp>
        <p:nvSpPr>
          <p:cNvPr id="57" name="Google Shape;57;p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9"/>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9" name="Google Shape;59;p9"/>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0" name="Google Shape;60;p9"/>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1" name="Google Shape;61;p9"/>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9"/>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3" name="Google Shape;63;p9"/>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607" name="Shape 607"/>
        <p:cNvGrpSpPr/>
        <p:nvPr/>
      </p:nvGrpSpPr>
      <p:grpSpPr>
        <a:xfrm>
          <a:off x="0" y="0"/>
          <a:ext cx="0" cy="0"/>
          <a:chOff x="0" y="0"/>
          <a:chExt cx="0" cy="0"/>
        </a:xfrm>
      </p:grpSpPr>
      <p:sp>
        <p:nvSpPr>
          <p:cNvPr id="608" name="Google Shape;608;p8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9" name="Google Shape;609;p87"/>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10" name="Google Shape;610;p87"/>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11" name="Google Shape;611;p87"/>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12" name="Google Shape;612;p87"/>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3" name="Google Shape;613;p87"/>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14" name="Google Shape;614;p87"/>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615" name="Shape 615"/>
        <p:cNvGrpSpPr/>
        <p:nvPr/>
      </p:nvGrpSpPr>
      <p:grpSpPr>
        <a:xfrm>
          <a:off x="0" y="0"/>
          <a:ext cx="0" cy="0"/>
          <a:chOff x="0" y="0"/>
          <a:chExt cx="0" cy="0"/>
        </a:xfrm>
      </p:grpSpPr>
      <p:sp>
        <p:nvSpPr>
          <p:cNvPr id="616" name="Google Shape;616;p8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7" name="Google Shape;617;p8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18" name="Google Shape;618;p8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19" name="Google Shape;619;p88"/>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20" name="Google Shape;620;p88"/>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1" name="Google Shape;621;p88"/>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22" name="Google Shape;622;p88"/>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623" name="Shape 623"/>
        <p:cNvGrpSpPr/>
        <p:nvPr/>
      </p:nvGrpSpPr>
      <p:grpSpPr>
        <a:xfrm>
          <a:off x="0" y="0"/>
          <a:ext cx="0" cy="0"/>
          <a:chOff x="0" y="0"/>
          <a:chExt cx="0" cy="0"/>
        </a:xfrm>
      </p:grpSpPr>
      <p:sp>
        <p:nvSpPr>
          <p:cNvPr id="624" name="Google Shape;624;p8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5" name="Google Shape;625;p89"/>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26" name="Google Shape;626;p89"/>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27" name="Google Shape;627;p89"/>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8" name="Google Shape;628;p89"/>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29" name="Google Shape;629;p89"/>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630" name="Shape 630"/>
        <p:cNvGrpSpPr/>
        <p:nvPr/>
      </p:nvGrpSpPr>
      <p:grpSpPr>
        <a:xfrm>
          <a:off x="0" y="0"/>
          <a:ext cx="0" cy="0"/>
          <a:chOff x="0" y="0"/>
          <a:chExt cx="0" cy="0"/>
        </a:xfrm>
      </p:grpSpPr>
      <p:sp>
        <p:nvSpPr>
          <p:cNvPr id="631" name="Google Shape;631;p9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2" name="Google Shape;632;p90"/>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33" name="Google Shape;633;p90"/>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34" name="Google Shape;634;p90"/>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35" name="Google Shape;635;p90"/>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36" name="Google Shape;636;p90"/>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7" name="Google Shape;637;p90"/>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38" name="Google Shape;638;p90"/>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639" name="Shape 639"/>
        <p:cNvGrpSpPr/>
        <p:nvPr/>
      </p:nvGrpSpPr>
      <p:grpSpPr>
        <a:xfrm>
          <a:off x="0" y="0"/>
          <a:ext cx="0" cy="0"/>
          <a:chOff x="0" y="0"/>
          <a:chExt cx="0" cy="0"/>
        </a:xfrm>
      </p:grpSpPr>
      <p:sp>
        <p:nvSpPr>
          <p:cNvPr id="640" name="Google Shape;640;p9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1" name="Google Shape;641;p91"/>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42" name="Google Shape;642;p91"/>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43" name="Google Shape;643;p91"/>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44" name="Google Shape;644;p91"/>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45" name="Google Shape;645;p91"/>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46" name="Google Shape;646;p91"/>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47" name="Google Shape;647;p91"/>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8" name="Google Shape;648;p91"/>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49" name="Google Shape;649;p91"/>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656" name="Shape 656"/>
        <p:cNvGrpSpPr/>
        <p:nvPr/>
      </p:nvGrpSpPr>
      <p:grpSpPr>
        <a:xfrm>
          <a:off x="0" y="0"/>
          <a:ext cx="0" cy="0"/>
          <a:chOff x="0" y="0"/>
          <a:chExt cx="0" cy="0"/>
        </a:xfrm>
      </p:grpSpPr>
      <p:sp>
        <p:nvSpPr>
          <p:cNvPr id="657" name="Google Shape;657;p93"/>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8" name="Google Shape;658;p93"/>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59" name="Google Shape;659;p93"/>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60" name="Shape 660"/>
        <p:cNvGrpSpPr/>
        <p:nvPr/>
      </p:nvGrpSpPr>
      <p:grpSpPr>
        <a:xfrm>
          <a:off x="0" y="0"/>
          <a:ext cx="0" cy="0"/>
          <a:chOff x="0" y="0"/>
          <a:chExt cx="0" cy="0"/>
        </a:xfrm>
      </p:grpSpPr>
      <p:sp>
        <p:nvSpPr>
          <p:cNvPr id="661" name="Google Shape;661;p9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2" name="Google Shape;662;p94"/>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3" name="Google Shape;663;p94"/>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4" name="Google Shape;664;p94"/>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65" name="Google Shape;665;p94"/>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666" name="Shape 666"/>
        <p:cNvGrpSpPr/>
        <p:nvPr/>
      </p:nvGrpSpPr>
      <p:grpSpPr>
        <a:xfrm>
          <a:off x="0" y="0"/>
          <a:ext cx="0" cy="0"/>
          <a:chOff x="0" y="0"/>
          <a:chExt cx="0" cy="0"/>
        </a:xfrm>
      </p:grpSpPr>
      <p:sp>
        <p:nvSpPr>
          <p:cNvPr id="667" name="Google Shape;667;p9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8" name="Google Shape;668;p95"/>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69" name="Google Shape;669;p95"/>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0" name="Google Shape;670;p95"/>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71" name="Google Shape;671;p95"/>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672" name="Shape 672"/>
        <p:cNvGrpSpPr/>
        <p:nvPr/>
      </p:nvGrpSpPr>
      <p:grpSpPr>
        <a:xfrm>
          <a:off x="0" y="0"/>
          <a:ext cx="0" cy="0"/>
          <a:chOff x="0" y="0"/>
          <a:chExt cx="0" cy="0"/>
        </a:xfrm>
      </p:grpSpPr>
      <p:sp>
        <p:nvSpPr>
          <p:cNvPr id="673" name="Google Shape;673;p9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4" name="Google Shape;674;p96"/>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75" name="Google Shape;675;p96"/>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76" name="Google Shape;676;p96"/>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7" name="Google Shape;677;p96"/>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78" name="Google Shape;678;p96"/>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9" name="Shape 679"/>
        <p:cNvGrpSpPr/>
        <p:nvPr/>
      </p:nvGrpSpPr>
      <p:grpSpPr>
        <a:xfrm>
          <a:off x="0" y="0"/>
          <a:ext cx="0" cy="0"/>
          <a:chOff x="0" y="0"/>
          <a:chExt cx="0" cy="0"/>
        </a:xfrm>
      </p:grpSpPr>
      <p:sp>
        <p:nvSpPr>
          <p:cNvPr id="680" name="Google Shape;680;p9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1" name="Google Shape;681;p97"/>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2" name="Google Shape;682;p97"/>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83" name="Google Shape;683;p97"/>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64" name="Shape 64"/>
        <p:cNvGrpSpPr/>
        <p:nvPr/>
      </p:nvGrpSpPr>
      <p:grpSpPr>
        <a:xfrm>
          <a:off x="0" y="0"/>
          <a:ext cx="0" cy="0"/>
          <a:chOff x="0" y="0"/>
          <a:chExt cx="0" cy="0"/>
        </a:xfrm>
      </p:grpSpPr>
      <p:sp>
        <p:nvSpPr>
          <p:cNvPr id="65" name="Google Shape;65;p1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7" name="Google Shape;67;p10"/>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8" name="Google Shape;68;p10"/>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9" name="Google Shape;69;p10"/>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71" name="Google Shape;71;p10"/>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684" name="Shape 684"/>
        <p:cNvGrpSpPr/>
        <p:nvPr/>
      </p:nvGrpSpPr>
      <p:grpSpPr>
        <a:xfrm>
          <a:off x="0" y="0"/>
          <a:ext cx="0" cy="0"/>
          <a:chOff x="0" y="0"/>
          <a:chExt cx="0" cy="0"/>
        </a:xfrm>
      </p:grpSpPr>
      <p:sp>
        <p:nvSpPr>
          <p:cNvPr id="685" name="Google Shape;685;p98"/>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6" name="Google Shape;686;p98"/>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7" name="Google Shape;687;p98"/>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88" name="Google Shape;688;p98"/>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689" name="Shape 689"/>
        <p:cNvGrpSpPr/>
        <p:nvPr/>
      </p:nvGrpSpPr>
      <p:grpSpPr>
        <a:xfrm>
          <a:off x="0" y="0"/>
          <a:ext cx="0" cy="0"/>
          <a:chOff x="0" y="0"/>
          <a:chExt cx="0" cy="0"/>
        </a:xfrm>
      </p:grpSpPr>
      <p:sp>
        <p:nvSpPr>
          <p:cNvPr id="690" name="Google Shape;690;p9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1" name="Google Shape;691;p99"/>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92" name="Google Shape;692;p99"/>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93" name="Google Shape;693;p99"/>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94" name="Google Shape;694;p99"/>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5" name="Google Shape;695;p99"/>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696" name="Google Shape;696;p99"/>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697" name="Shape 697"/>
        <p:cNvGrpSpPr/>
        <p:nvPr/>
      </p:nvGrpSpPr>
      <p:grpSpPr>
        <a:xfrm>
          <a:off x="0" y="0"/>
          <a:ext cx="0" cy="0"/>
          <a:chOff x="0" y="0"/>
          <a:chExt cx="0" cy="0"/>
        </a:xfrm>
      </p:grpSpPr>
      <p:sp>
        <p:nvSpPr>
          <p:cNvPr id="698" name="Google Shape;698;p10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9" name="Google Shape;699;p100"/>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00" name="Google Shape;700;p100"/>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01" name="Google Shape;701;p100"/>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02" name="Google Shape;702;p100"/>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3" name="Google Shape;703;p100"/>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704" name="Google Shape;704;p100"/>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705" name="Shape 705"/>
        <p:cNvGrpSpPr/>
        <p:nvPr/>
      </p:nvGrpSpPr>
      <p:grpSpPr>
        <a:xfrm>
          <a:off x="0" y="0"/>
          <a:ext cx="0" cy="0"/>
          <a:chOff x="0" y="0"/>
          <a:chExt cx="0" cy="0"/>
        </a:xfrm>
      </p:grpSpPr>
      <p:sp>
        <p:nvSpPr>
          <p:cNvPr id="706" name="Google Shape;706;p10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7" name="Google Shape;707;p101"/>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08" name="Google Shape;708;p101"/>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09" name="Google Shape;709;p101"/>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10" name="Google Shape;710;p101"/>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1" name="Google Shape;711;p101"/>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712" name="Google Shape;712;p101"/>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713" name="Shape 713"/>
        <p:cNvGrpSpPr/>
        <p:nvPr/>
      </p:nvGrpSpPr>
      <p:grpSpPr>
        <a:xfrm>
          <a:off x="0" y="0"/>
          <a:ext cx="0" cy="0"/>
          <a:chOff x="0" y="0"/>
          <a:chExt cx="0" cy="0"/>
        </a:xfrm>
      </p:grpSpPr>
      <p:sp>
        <p:nvSpPr>
          <p:cNvPr id="714" name="Google Shape;714;p10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5" name="Google Shape;715;p102"/>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16" name="Google Shape;716;p102"/>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17" name="Google Shape;717;p102"/>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8" name="Google Shape;718;p102"/>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719" name="Google Shape;719;p102"/>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720" name="Shape 720"/>
        <p:cNvGrpSpPr/>
        <p:nvPr/>
      </p:nvGrpSpPr>
      <p:grpSpPr>
        <a:xfrm>
          <a:off x="0" y="0"/>
          <a:ext cx="0" cy="0"/>
          <a:chOff x="0" y="0"/>
          <a:chExt cx="0" cy="0"/>
        </a:xfrm>
      </p:grpSpPr>
      <p:sp>
        <p:nvSpPr>
          <p:cNvPr id="721" name="Google Shape;721;p10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2" name="Google Shape;722;p103"/>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23" name="Google Shape;723;p103"/>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24" name="Google Shape;724;p103"/>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25" name="Google Shape;725;p103"/>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26" name="Google Shape;726;p103"/>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7" name="Google Shape;727;p103"/>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728" name="Google Shape;728;p103"/>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729" name="Shape 729"/>
        <p:cNvGrpSpPr/>
        <p:nvPr/>
      </p:nvGrpSpPr>
      <p:grpSpPr>
        <a:xfrm>
          <a:off x="0" y="0"/>
          <a:ext cx="0" cy="0"/>
          <a:chOff x="0" y="0"/>
          <a:chExt cx="0" cy="0"/>
        </a:xfrm>
      </p:grpSpPr>
      <p:sp>
        <p:nvSpPr>
          <p:cNvPr id="730" name="Google Shape;730;p10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1" name="Google Shape;731;p104"/>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32" name="Google Shape;732;p104"/>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33" name="Google Shape;733;p104"/>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34" name="Google Shape;734;p104"/>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35" name="Google Shape;735;p104"/>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36" name="Google Shape;736;p104"/>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37" name="Google Shape;737;p104"/>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algn="ctr">
              <a:lnSpc>
                <a:spcPct val="100000"/>
              </a:lnSpc>
              <a:spcBef>
                <a:spcPts val="0"/>
              </a:spcBef>
              <a:spcAft>
                <a:spcPts val="0"/>
              </a:spcAft>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8" name="Google Shape;738;p104"/>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
        <p:nvSpPr>
          <p:cNvPr id="739" name="Google Shape;739;p104"/>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7.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8.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4.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theme" Target="../theme/theme1.xml"/><Relationship Id="rId12" Type="http://schemas.openxmlformats.org/officeDocument/2006/relationships/slideLayout" Target="../slideLayouts/slideLayout48.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theme" Target="../theme/theme9.xml"/><Relationship Id="rId12" Type="http://schemas.openxmlformats.org/officeDocument/2006/relationships/slideLayout" Target="../slideLayouts/slideLayout60.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0" Type="http://schemas.openxmlformats.org/officeDocument/2006/relationships/slideLayout" Target="../slideLayouts/slideLayout70.xml"/><Relationship Id="rId13" Type="http://schemas.openxmlformats.org/officeDocument/2006/relationships/theme" Target="../theme/theme2.xml"/><Relationship Id="rId12" Type="http://schemas.openxmlformats.org/officeDocument/2006/relationships/slideLayout" Target="../slideLayouts/slideLayout72.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theme" Target="../theme/theme5.xml"/><Relationship Id="rId12" Type="http://schemas.openxmlformats.org/officeDocument/2006/relationships/slideLayout" Target="../slideLayouts/slideLayout84.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0" Type="http://schemas.openxmlformats.org/officeDocument/2006/relationships/slideLayout" Target="../slideLayouts/slideLayout94.xml"/><Relationship Id="rId13" Type="http://schemas.openxmlformats.org/officeDocument/2006/relationships/theme" Target="../theme/theme6.xml"/><Relationship Id="rId12" Type="http://schemas.openxmlformats.org/officeDocument/2006/relationships/slideLayout" Target="../slideLayouts/slideLayout96.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alpha val="57647"/>
          </a:srgbClr>
        </a:solidFill>
      </p:bgPr>
    </p:bg>
    <p:spTree>
      <p:nvGrpSpPr>
        <p:cNvPr id="9" name="Shape 9"/>
        <p:cNvGrpSpPr/>
        <p:nvPr/>
      </p:nvGrpSpPr>
      <p:grpSpPr>
        <a:xfrm>
          <a:off x="0" y="0"/>
          <a:ext cx="0" cy="0"/>
          <a:chOff x="0" y="0"/>
          <a:chExt cx="0" cy="0"/>
        </a:xfrm>
      </p:grpSpPr>
      <p:sp>
        <p:nvSpPr>
          <p:cNvPr id="10" name="Google Shape;10;p1"/>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marR="0" rtl="0" algn="ctr">
              <a:lnSpc>
                <a:spcPct val="100000"/>
              </a:lnSpc>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1"/>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latin typeface="Times New Roman"/>
              <a:ea typeface="Times New Roman"/>
              <a:cs typeface="Times New Roman"/>
              <a:sym typeface="Times New Roman"/>
            </a:endParaRPr>
          </a:p>
        </p:txBody>
      </p:sp>
      <p:sp>
        <p:nvSpPr>
          <p:cNvPr id="12" name="Google Shape;12;p1"/>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marR="0" rtl="0" algn="l">
              <a:spcBef>
                <a:spcPts val="0"/>
              </a:spcBef>
              <a:spcAft>
                <a:spcPts val="0"/>
              </a:spcAft>
              <a:buSzPts val="1400"/>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 name="Google Shape;13;p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4" name="Google Shape;14;p1"/>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BE2"/>
        </a:solidFill>
      </p:bgPr>
    </p:bg>
    <p:spTree>
      <p:nvGrpSpPr>
        <p:cNvPr id="99" name="Shape 99"/>
        <p:cNvGrpSpPr/>
        <p:nvPr/>
      </p:nvGrpSpPr>
      <p:grpSpPr>
        <a:xfrm>
          <a:off x="0" y="0"/>
          <a:ext cx="0" cy="0"/>
          <a:chOff x="0" y="0"/>
          <a:chExt cx="0" cy="0"/>
        </a:xfrm>
      </p:grpSpPr>
      <p:cxnSp>
        <p:nvCxnSpPr>
          <p:cNvPr id="100" name="Google Shape;100;p14"/>
          <p:cNvCxnSpPr/>
          <p:nvPr/>
        </p:nvCxnSpPr>
        <p:spPr>
          <a:xfrm>
            <a:off x="1920240" y="2175840"/>
            <a:ext cx="8770320" cy="360"/>
          </a:xfrm>
          <a:prstGeom prst="straightConnector1">
            <a:avLst/>
          </a:prstGeom>
          <a:noFill/>
          <a:ln cap="flat" cmpd="sng" w="25400">
            <a:solidFill>
              <a:srgbClr val="808080"/>
            </a:solidFill>
            <a:prstDash val="solid"/>
            <a:round/>
            <a:headEnd len="sm" w="sm" type="none"/>
            <a:tailEnd len="sm" w="sm" type="none"/>
          </a:ln>
        </p:spPr>
      </p:cxnSp>
      <p:sp>
        <p:nvSpPr>
          <p:cNvPr id="101" name="Google Shape;101;p14"/>
          <p:cNvSpPr/>
          <p:nvPr/>
        </p:nvSpPr>
        <p:spPr>
          <a:xfrm>
            <a:off x="0" y="0"/>
            <a:ext cx="3495240" cy="6856920"/>
          </a:xfrm>
          <a:custGeom>
            <a:rect b="b" l="l" r="r" t="t"/>
            <a:pathLst>
              <a:path extrusionOk="0" h="6858000" w="3496422">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1375560" y="0"/>
            <a:ext cx="2528640" cy="685692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p:nvPr/>
        </p:nvSpPr>
        <p:spPr>
          <a:xfrm>
            <a:off x="1155240" y="0"/>
            <a:ext cx="2535480" cy="685692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p:nvPr/>
        </p:nvSpPr>
        <p:spPr>
          <a:xfrm>
            <a:off x="924120" y="0"/>
            <a:ext cx="2260440" cy="6856920"/>
          </a:xfrm>
          <a:custGeom>
            <a:rect b="b" l="l" r="r" t="t"/>
            <a:pathLst>
              <a:path extrusionOk="0" h="6858000" w="2521425">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DD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txBox="1"/>
          <p:nvPr>
            <p:ph type="title"/>
          </p:nvPr>
        </p:nvSpPr>
        <p:spPr>
          <a:xfrm>
            <a:off x="609480" y="273600"/>
            <a:ext cx="10972080" cy="114444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6" name="Google Shape;106;p14"/>
          <p:cNvSpPr txBox="1"/>
          <p:nvPr>
            <p:ph idx="1" type="body"/>
          </p:nvPr>
        </p:nvSpPr>
        <p:spPr>
          <a:xfrm>
            <a:off x="609480" y="1604520"/>
            <a:ext cx="10972080" cy="397692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107" name="Google Shape;107;p14"/>
          <p:cNvSpPr txBox="1"/>
          <p:nvPr>
            <p:ph idx="11" type="ftr"/>
          </p:nvPr>
        </p:nvSpPr>
        <p:spPr>
          <a:xfrm>
            <a:off x="4654440" y="6170400"/>
            <a:ext cx="5587200" cy="456120"/>
          </a:xfrm>
          <a:prstGeom prst="rect">
            <a:avLst/>
          </a:prstGeom>
          <a:noFill/>
          <a:ln>
            <a:noFill/>
          </a:ln>
        </p:spPr>
        <p:txBody>
          <a:bodyPr anchorCtr="0" anchor="ctr" bIns="91425" lIns="109800" spcFirstLastPara="1" rIns="109800" wrap="square" tIns="109800">
            <a:noAutofit/>
          </a:bodyPr>
          <a:lstStyle>
            <a:lvl1pPr lvl="0" marR="0" rtl="0" algn="ctr">
              <a:lnSpc>
                <a:spcPct val="100000"/>
              </a:lnSpc>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8" name="Google Shape;108;p14"/>
          <p:cNvSpPr txBox="1"/>
          <p:nvPr>
            <p:ph idx="12" type="sldNum"/>
          </p:nvPr>
        </p:nvSpPr>
        <p:spPr>
          <a:xfrm>
            <a:off x="10515600" y="6170400"/>
            <a:ext cx="1197720" cy="456120"/>
          </a:xfrm>
          <a:prstGeom prst="rect">
            <a:avLst/>
          </a:prstGeom>
          <a:noFill/>
          <a:ln>
            <a:noFill/>
          </a:ln>
        </p:spPr>
        <p:txBody>
          <a:bodyPr anchorCtr="0" anchor="b" bIns="91425" lIns="109800" spcFirstLastPara="1" rIns="109800" wrap="square" tIns="109800">
            <a:noAutofit/>
          </a:bodyPr>
          <a:lstStyle>
            <a:lvl1pPr indent="0" lvl="0"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1pPr>
            <a:lvl2pPr indent="0" lvl="1"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2pPr>
            <a:lvl3pPr indent="0" lvl="2"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3pPr>
            <a:lvl4pPr indent="0" lvl="3"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4pPr>
            <a:lvl5pPr indent="0" lvl="4"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5pPr>
            <a:lvl6pPr indent="0" lvl="5"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6pPr>
            <a:lvl7pPr indent="0" lvl="6"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7pPr>
            <a:lvl8pPr indent="0" lvl="7"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8pPr>
            <a:lvl9pPr indent="0" lvl="8"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b="0">
              <a:latin typeface="Times New Roman"/>
              <a:ea typeface="Times New Roman"/>
              <a:cs typeface="Times New Roman"/>
              <a:sym typeface="Times New Roman"/>
            </a:endParaRPr>
          </a:p>
        </p:txBody>
      </p:sp>
      <p:sp>
        <p:nvSpPr>
          <p:cNvPr id="109" name="Google Shape;109;p14"/>
          <p:cNvSpPr txBox="1"/>
          <p:nvPr>
            <p:ph idx="10" type="dt"/>
          </p:nvPr>
        </p:nvSpPr>
        <p:spPr>
          <a:xfrm>
            <a:off x="4654440" y="617400"/>
            <a:ext cx="7122600" cy="456120"/>
          </a:xfrm>
          <a:prstGeom prst="rect">
            <a:avLst/>
          </a:prstGeom>
          <a:noFill/>
          <a:ln>
            <a:noFill/>
          </a:ln>
        </p:spPr>
        <p:txBody>
          <a:bodyPr anchorCtr="0" anchor="ctr" bIns="91425" lIns="109800" spcFirstLastPara="1" rIns="109800" wrap="square" tIns="109800">
            <a:noAutofit/>
          </a:bodyPr>
          <a:lstStyle>
            <a:lvl1pPr lvl="0" marR="0" rtl="0" algn="l">
              <a:spcBef>
                <a:spcPts val="0"/>
              </a:spcBef>
              <a:spcAft>
                <a:spcPts val="0"/>
              </a:spcAft>
              <a:buSzPts val="1400"/>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BE2"/>
        </a:solidFill>
      </p:bgPr>
    </p:bg>
    <p:spTree>
      <p:nvGrpSpPr>
        <p:cNvPr id="194" name="Shape 194"/>
        <p:cNvGrpSpPr/>
        <p:nvPr/>
      </p:nvGrpSpPr>
      <p:grpSpPr>
        <a:xfrm>
          <a:off x="0" y="0"/>
          <a:ext cx="0" cy="0"/>
          <a:chOff x="0" y="0"/>
          <a:chExt cx="0" cy="0"/>
        </a:xfrm>
      </p:grpSpPr>
      <p:cxnSp>
        <p:nvCxnSpPr>
          <p:cNvPr id="195" name="Google Shape;195;p27"/>
          <p:cNvCxnSpPr/>
          <p:nvPr/>
        </p:nvCxnSpPr>
        <p:spPr>
          <a:xfrm>
            <a:off x="1920240" y="2175840"/>
            <a:ext cx="8770320" cy="360"/>
          </a:xfrm>
          <a:prstGeom prst="straightConnector1">
            <a:avLst/>
          </a:prstGeom>
          <a:noFill/>
          <a:ln cap="flat" cmpd="sng" w="25400">
            <a:solidFill>
              <a:srgbClr val="7F7F7F"/>
            </a:solidFill>
            <a:prstDash val="solid"/>
            <a:round/>
            <a:headEnd len="sm" w="sm" type="none"/>
            <a:tailEnd len="sm" w="sm" type="none"/>
          </a:ln>
        </p:spPr>
      </p:cxnSp>
      <p:sp>
        <p:nvSpPr>
          <p:cNvPr id="196" name="Google Shape;196;p27"/>
          <p:cNvSpPr/>
          <p:nvPr/>
        </p:nvSpPr>
        <p:spPr>
          <a:xfrm>
            <a:off x="0" y="0"/>
            <a:ext cx="3495960" cy="6857640"/>
          </a:xfrm>
          <a:custGeom>
            <a:rect b="b" l="l" r="r" t="t"/>
            <a:pathLst>
              <a:path extrusionOk="0" h="6858000" w="3496422">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7"/>
          <p:cNvSpPr txBox="1"/>
          <p:nvPr>
            <p:ph type="title"/>
          </p:nvPr>
        </p:nvSpPr>
        <p:spPr>
          <a:xfrm>
            <a:off x="4654440" y="1346400"/>
            <a:ext cx="7059600" cy="3285000"/>
          </a:xfrm>
          <a:prstGeom prst="rect">
            <a:avLst/>
          </a:prstGeom>
          <a:noFill/>
          <a:ln>
            <a:noFill/>
          </a:ln>
        </p:spPr>
        <p:txBody>
          <a:bodyPr anchorCtr="0" anchor="b" bIns="91425" lIns="109800" spcFirstLastPara="1" rIns="109800" wrap="square" tIns="1098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98" name="Google Shape;198;p27"/>
          <p:cNvSpPr txBox="1"/>
          <p:nvPr>
            <p:ph idx="10" type="dt"/>
          </p:nvPr>
        </p:nvSpPr>
        <p:spPr>
          <a:xfrm>
            <a:off x="4654440" y="617400"/>
            <a:ext cx="7123320" cy="456840"/>
          </a:xfrm>
          <a:prstGeom prst="rect">
            <a:avLst/>
          </a:prstGeom>
          <a:noFill/>
          <a:ln>
            <a:noFill/>
          </a:ln>
        </p:spPr>
        <p:txBody>
          <a:bodyPr anchorCtr="0" anchor="ctr" bIns="91425" lIns="109800" spcFirstLastPara="1" rIns="109800" wrap="square" tIns="109800">
            <a:noAutofit/>
          </a:bodyPr>
          <a:lstStyle>
            <a:lvl1pPr lvl="0" marR="0" rtl="0" algn="l">
              <a:lnSpc>
                <a:spcPct val="100000"/>
              </a:lnSpc>
              <a:spcBef>
                <a:spcPts val="0"/>
              </a:spcBef>
              <a:spcAft>
                <a:spcPts val="0"/>
              </a:spcAft>
              <a:buClr>
                <a:srgbClr val="404040"/>
              </a:buClr>
              <a:buSzPts val="1100"/>
              <a:buFont typeface="Meiryo"/>
              <a:buNone/>
              <a:defRPr b="0" i="0" sz="1100" u="none" cap="none" strike="noStrike">
                <a:solidFill>
                  <a:srgbClr val="404040"/>
                </a:solidFill>
                <a:latin typeface="Meiryo"/>
                <a:ea typeface="Meiryo"/>
                <a:cs typeface="Meiryo"/>
                <a:sym typeface="Meiryo"/>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99" name="Google Shape;199;p27"/>
          <p:cNvSpPr txBox="1"/>
          <p:nvPr>
            <p:ph idx="11" type="ftr"/>
          </p:nvPr>
        </p:nvSpPr>
        <p:spPr>
          <a:xfrm>
            <a:off x="4654440" y="6170400"/>
            <a:ext cx="5587920" cy="456840"/>
          </a:xfrm>
          <a:prstGeom prst="rect">
            <a:avLst/>
          </a:prstGeom>
          <a:noFill/>
          <a:ln>
            <a:noFill/>
          </a:ln>
        </p:spPr>
        <p:txBody>
          <a:bodyPr anchorCtr="0" anchor="ctr" bIns="91425" lIns="109800" spcFirstLastPara="1" rIns="109800" wrap="square" tIns="109800">
            <a:noAutofit/>
          </a:bodyPr>
          <a:lstStyle>
            <a:lvl1pPr lvl="0" marR="0" rtl="0" algn="ctr">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200" name="Google Shape;200;p27"/>
          <p:cNvSpPr txBox="1"/>
          <p:nvPr>
            <p:ph idx="12" type="sldNum"/>
          </p:nvPr>
        </p:nvSpPr>
        <p:spPr>
          <a:xfrm>
            <a:off x="10515600" y="6170400"/>
            <a:ext cx="1198440" cy="456840"/>
          </a:xfrm>
          <a:prstGeom prst="rect">
            <a:avLst/>
          </a:prstGeom>
          <a:noFill/>
          <a:ln>
            <a:noFill/>
          </a:ln>
        </p:spPr>
        <p:txBody>
          <a:bodyPr anchorCtr="0" anchor="b" bIns="91425" lIns="109800" spcFirstLastPara="1" rIns="109800" wrap="square" tIns="109800">
            <a:noAutofit/>
          </a:bodyPr>
          <a:lstStyle>
            <a:lvl1pPr indent="0" lvl="0"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1pPr>
            <a:lvl2pPr indent="0" lvl="1"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2pPr>
            <a:lvl3pPr indent="0" lvl="2"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3pPr>
            <a:lvl4pPr indent="0" lvl="3"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4pPr>
            <a:lvl5pPr indent="0" lvl="4"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5pPr>
            <a:lvl6pPr indent="0" lvl="5"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6pPr>
            <a:lvl7pPr indent="0" lvl="6"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7pPr>
            <a:lvl8pPr indent="0" lvl="7"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8pPr>
            <a:lvl9pPr indent="0" lvl="8" marL="0" marR="0" rtl="0" algn="r">
              <a:lnSpc>
                <a:spcPct val="100000"/>
              </a:lnSpc>
              <a:spcBef>
                <a:spcPts val="0"/>
              </a:spcBef>
              <a:buClr>
                <a:srgbClr val="404040"/>
              </a:buClr>
              <a:buSzPts val="1600"/>
              <a:buFont typeface="Meiryo"/>
              <a:buNone/>
              <a:defRPr b="1" i="0" sz="1600" u="none" cap="none" strike="noStrike">
                <a:solidFill>
                  <a:srgbClr val="404040"/>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ru-RU"/>
              <a:t>‹#›</a:t>
            </a:fld>
            <a:endParaRPr b="0">
              <a:latin typeface="Times New Roman"/>
              <a:ea typeface="Times New Roman"/>
              <a:cs typeface="Times New Roman"/>
              <a:sym typeface="Times New Roman"/>
            </a:endParaRPr>
          </a:p>
        </p:txBody>
      </p:sp>
      <p:sp>
        <p:nvSpPr>
          <p:cNvPr id="201" name="Google Shape;201;p27"/>
          <p:cNvSpPr/>
          <p:nvPr/>
        </p:nvSpPr>
        <p:spPr>
          <a:xfrm>
            <a:off x="1375560" y="0"/>
            <a:ext cx="2529360" cy="685764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7"/>
          <p:cNvSpPr/>
          <p:nvPr/>
        </p:nvSpPr>
        <p:spPr>
          <a:xfrm>
            <a:off x="1155240" y="0"/>
            <a:ext cx="2536200" cy="685764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7"/>
          <p:cNvSpPr/>
          <p:nvPr/>
        </p:nvSpPr>
        <p:spPr>
          <a:xfrm>
            <a:off x="924120" y="0"/>
            <a:ext cx="2261160" cy="6857640"/>
          </a:xfrm>
          <a:custGeom>
            <a:rect b="b" l="l" r="r" t="t"/>
            <a:pathLst>
              <a:path extrusionOk="0" h="6858000" w="2521425">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DDD9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alpha val="57647"/>
          </a:srgbClr>
        </a:solidFill>
      </p:bgPr>
    </p:bg>
    <p:spTree>
      <p:nvGrpSpPr>
        <p:cNvPr id="289" name="Shape 289"/>
        <p:cNvGrpSpPr/>
        <p:nvPr/>
      </p:nvGrpSpPr>
      <p:grpSpPr>
        <a:xfrm>
          <a:off x="0" y="0"/>
          <a:ext cx="0" cy="0"/>
          <a:chOff x="0" y="0"/>
          <a:chExt cx="0" cy="0"/>
        </a:xfrm>
      </p:grpSpPr>
      <p:sp>
        <p:nvSpPr>
          <p:cNvPr id="290" name="Google Shape;290;p40"/>
          <p:cNvSpPr txBox="1"/>
          <p:nvPr>
            <p:ph type="title"/>
          </p:nvPr>
        </p:nvSpPr>
        <p:spPr>
          <a:xfrm>
            <a:off x="609480" y="273600"/>
            <a:ext cx="10972080" cy="114444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291" name="Google Shape;291;p40"/>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marR="0" rtl="0" algn="ctr">
              <a:lnSpc>
                <a:spcPct val="100000"/>
              </a:lnSpc>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292" name="Google Shape;292;p40"/>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latin typeface="Times New Roman"/>
              <a:ea typeface="Times New Roman"/>
              <a:cs typeface="Times New Roman"/>
              <a:sym typeface="Times New Roman"/>
            </a:endParaRPr>
          </a:p>
        </p:txBody>
      </p:sp>
      <p:sp>
        <p:nvSpPr>
          <p:cNvPr id="293" name="Google Shape;293;p40"/>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marR="0" rtl="0" algn="l">
              <a:spcBef>
                <a:spcPts val="0"/>
              </a:spcBef>
              <a:spcAft>
                <a:spcPts val="0"/>
              </a:spcAft>
              <a:buSzPts val="1400"/>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294" name="Google Shape;294;p40"/>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alpha val="57647"/>
          </a:srgbClr>
        </a:solidFill>
      </p:bgPr>
    </p:bg>
    <p:spTree>
      <p:nvGrpSpPr>
        <p:cNvPr id="379" name="Shape 379"/>
        <p:cNvGrpSpPr/>
        <p:nvPr/>
      </p:nvGrpSpPr>
      <p:grpSpPr>
        <a:xfrm>
          <a:off x="0" y="0"/>
          <a:ext cx="0" cy="0"/>
          <a:chOff x="0" y="0"/>
          <a:chExt cx="0" cy="0"/>
        </a:xfrm>
      </p:grpSpPr>
      <p:sp>
        <p:nvSpPr>
          <p:cNvPr id="380" name="Google Shape;380;p53"/>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marR="0" rtl="0" algn="ctr">
              <a:lnSpc>
                <a:spcPct val="100000"/>
              </a:lnSpc>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81" name="Google Shape;381;p53"/>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latin typeface="Times New Roman"/>
              <a:ea typeface="Times New Roman"/>
              <a:cs typeface="Times New Roman"/>
              <a:sym typeface="Times New Roman"/>
            </a:endParaRPr>
          </a:p>
        </p:txBody>
      </p:sp>
      <p:sp>
        <p:nvSpPr>
          <p:cNvPr id="382" name="Google Shape;382;p53"/>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marR="0" rtl="0" algn="l">
              <a:spcBef>
                <a:spcPts val="0"/>
              </a:spcBef>
              <a:spcAft>
                <a:spcPts val="0"/>
              </a:spcAft>
              <a:buSzPts val="1400"/>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83" name="Google Shape;383;p5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84" name="Google Shape;384;p53"/>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alpha val="57647"/>
          </a:srgbClr>
        </a:solidFill>
      </p:bgPr>
    </p:bg>
    <p:spTree>
      <p:nvGrpSpPr>
        <p:cNvPr id="469" name="Shape 469"/>
        <p:cNvGrpSpPr/>
        <p:nvPr/>
      </p:nvGrpSpPr>
      <p:grpSpPr>
        <a:xfrm>
          <a:off x="0" y="0"/>
          <a:ext cx="0" cy="0"/>
          <a:chOff x="0" y="0"/>
          <a:chExt cx="0" cy="0"/>
        </a:xfrm>
      </p:grpSpPr>
      <p:sp>
        <p:nvSpPr>
          <p:cNvPr id="470" name="Google Shape;470;p66"/>
          <p:cNvSpPr txBox="1"/>
          <p:nvPr>
            <p:ph type="title"/>
          </p:nvPr>
        </p:nvSpPr>
        <p:spPr>
          <a:xfrm>
            <a:off x="609480" y="273600"/>
            <a:ext cx="10972080" cy="114444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71" name="Google Shape;471;p66"/>
          <p:cNvSpPr txBox="1"/>
          <p:nvPr>
            <p:ph idx="1" type="body"/>
          </p:nvPr>
        </p:nvSpPr>
        <p:spPr>
          <a:xfrm>
            <a:off x="609480" y="1604520"/>
            <a:ext cx="5353920" cy="397692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472" name="Google Shape;472;p66"/>
          <p:cNvSpPr txBox="1"/>
          <p:nvPr>
            <p:ph idx="2" type="body"/>
          </p:nvPr>
        </p:nvSpPr>
        <p:spPr>
          <a:xfrm>
            <a:off x="6231960" y="1604520"/>
            <a:ext cx="5353920" cy="397692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473" name="Google Shape;473;p66"/>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marR="0" rtl="0" algn="ctr">
              <a:lnSpc>
                <a:spcPct val="100000"/>
              </a:lnSpc>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74" name="Google Shape;474;p66"/>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latin typeface="Times New Roman"/>
              <a:ea typeface="Times New Roman"/>
              <a:cs typeface="Times New Roman"/>
              <a:sym typeface="Times New Roman"/>
            </a:endParaRPr>
          </a:p>
        </p:txBody>
      </p:sp>
      <p:sp>
        <p:nvSpPr>
          <p:cNvPr id="475" name="Google Shape;475;p66"/>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marR="0" rtl="0" algn="l">
              <a:spcBef>
                <a:spcPts val="0"/>
              </a:spcBef>
              <a:spcAft>
                <a:spcPts val="0"/>
              </a:spcAft>
              <a:buSzPts val="1400"/>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alpha val="57647"/>
          </a:srgbClr>
        </a:solidFill>
      </p:bgPr>
    </p:bg>
    <p:spTree>
      <p:nvGrpSpPr>
        <p:cNvPr id="560" name="Shape 560"/>
        <p:cNvGrpSpPr/>
        <p:nvPr/>
      </p:nvGrpSpPr>
      <p:grpSpPr>
        <a:xfrm>
          <a:off x="0" y="0"/>
          <a:ext cx="0" cy="0"/>
          <a:chOff x="0" y="0"/>
          <a:chExt cx="0" cy="0"/>
        </a:xfrm>
      </p:grpSpPr>
      <p:sp>
        <p:nvSpPr>
          <p:cNvPr id="561" name="Google Shape;561;p79"/>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marR="0" rtl="0" algn="ctr">
              <a:lnSpc>
                <a:spcPct val="100000"/>
              </a:lnSpc>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62" name="Google Shape;562;p79"/>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latin typeface="Times New Roman"/>
              <a:ea typeface="Times New Roman"/>
              <a:cs typeface="Times New Roman"/>
              <a:sym typeface="Times New Roman"/>
            </a:endParaRPr>
          </a:p>
        </p:txBody>
      </p:sp>
      <p:sp>
        <p:nvSpPr>
          <p:cNvPr id="563" name="Google Shape;563;p79"/>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marR="0" rtl="0" algn="l">
              <a:spcBef>
                <a:spcPts val="0"/>
              </a:spcBef>
              <a:spcAft>
                <a:spcPts val="0"/>
              </a:spcAft>
              <a:buSzPts val="1400"/>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64" name="Google Shape;564;p7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65" name="Google Shape;565;p79"/>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alpha val="57647"/>
          </a:srgbClr>
        </a:solidFill>
      </p:bgPr>
    </p:bg>
    <p:spTree>
      <p:nvGrpSpPr>
        <p:cNvPr id="650" name="Shape 650"/>
        <p:cNvGrpSpPr/>
        <p:nvPr/>
      </p:nvGrpSpPr>
      <p:grpSpPr>
        <a:xfrm>
          <a:off x="0" y="0"/>
          <a:ext cx="0" cy="0"/>
          <a:chOff x="0" y="0"/>
          <a:chExt cx="0" cy="0"/>
        </a:xfrm>
      </p:grpSpPr>
      <p:sp>
        <p:nvSpPr>
          <p:cNvPr id="651" name="Google Shape;651;p92"/>
          <p:cNvSpPr txBox="1"/>
          <p:nvPr>
            <p:ph idx="11" type="ftr"/>
          </p:nvPr>
        </p:nvSpPr>
        <p:spPr>
          <a:xfrm>
            <a:off x="4165560" y="6356520"/>
            <a:ext cx="3859560" cy="363960"/>
          </a:xfrm>
          <a:prstGeom prst="rect">
            <a:avLst/>
          </a:prstGeom>
          <a:noFill/>
          <a:ln>
            <a:noFill/>
          </a:ln>
        </p:spPr>
        <p:txBody>
          <a:bodyPr anchorCtr="0" anchor="ctr" bIns="45000" lIns="90000" spcFirstLastPara="1" rIns="90000" wrap="square" tIns="45000">
            <a:noAutofit/>
          </a:bodyPr>
          <a:lstStyle>
            <a:lvl1pPr lvl="0" marR="0" rtl="0" algn="ctr">
              <a:lnSpc>
                <a:spcPct val="100000"/>
              </a:lnSpc>
              <a:spcBef>
                <a:spcPts val="0"/>
              </a:spcBef>
              <a:spcAft>
                <a:spcPts val="0"/>
              </a:spcAft>
              <a:buSzPts val="1400"/>
              <a:buFont typeface="Times New Roman"/>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52" name="Google Shape;652;p92"/>
          <p:cNvSpPr txBox="1"/>
          <p:nvPr>
            <p:ph idx="12" type="sldNum"/>
          </p:nvPr>
        </p:nvSpPr>
        <p:spPr>
          <a:xfrm>
            <a:off x="8737560" y="6356520"/>
            <a:ext cx="2843640" cy="363960"/>
          </a:xfrm>
          <a:prstGeom prst="rect">
            <a:avLst/>
          </a:prstGeom>
          <a:noFill/>
          <a:ln>
            <a:noFill/>
          </a:ln>
        </p:spPr>
        <p:txBody>
          <a:bodyPr anchorCtr="0" anchor="ctr" bIns="45000" lIns="90000" spcFirstLastPara="1" rIns="90000" wrap="square" tIns="45000">
            <a:noAutofit/>
          </a:bodyPr>
          <a:lstStyle>
            <a:lvl1pPr indent="0" lvl="0"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latin typeface="Times New Roman"/>
              <a:ea typeface="Times New Roman"/>
              <a:cs typeface="Times New Roman"/>
              <a:sym typeface="Times New Roman"/>
            </a:endParaRPr>
          </a:p>
        </p:txBody>
      </p:sp>
      <p:sp>
        <p:nvSpPr>
          <p:cNvPr id="653" name="Google Shape;653;p92"/>
          <p:cNvSpPr txBox="1"/>
          <p:nvPr>
            <p:ph idx="10" type="dt"/>
          </p:nvPr>
        </p:nvSpPr>
        <p:spPr>
          <a:xfrm>
            <a:off x="609480" y="6356520"/>
            <a:ext cx="2843640" cy="363960"/>
          </a:xfrm>
          <a:prstGeom prst="rect">
            <a:avLst/>
          </a:prstGeom>
          <a:noFill/>
          <a:ln>
            <a:noFill/>
          </a:ln>
        </p:spPr>
        <p:txBody>
          <a:bodyPr anchorCtr="0" anchor="ctr" bIns="45000" lIns="90000" spcFirstLastPara="1" rIns="90000" wrap="square" tIns="45000">
            <a:noAutofit/>
          </a:bodyPr>
          <a:lstStyle>
            <a:lvl1pPr lvl="0" marR="0" rtl="0" algn="l">
              <a:spcBef>
                <a:spcPts val="0"/>
              </a:spcBef>
              <a:spcAft>
                <a:spcPts val="0"/>
              </a:spcAft>
              <a:buSzPts val="1400"/>
              <a:buNone/>
              <a:defRPr b="0" i="0" sz="1400" u="none" cap="none" strike="noStrike">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54" name="Google Shape;654;p9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655" name="Google Shape;655;p92"/>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6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22.png"/><Relationship Id="rId5"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5.png"/><Relationship Id="rId5"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28.jpg"/><Relationship Id="rId5" Type="http://schemas.openxmlformats.org/officeDocument/2006/relationships/image" Target="../media/image34.jpg"/><Relationship Id="rId6"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60.jpg"/><Relationship Id="rId6" Type="http://schemas.openxmlformats.org/officeDocument/2006/relationships/image" Target="../media/image47.jpg"/><Relationship Id="rId7" Type="http://schemas.openxmlformats.org/officeDocument/2006/relationships/image" Target="../media/image49.jpg"/><Relationship Id="rId8" Type="http://schemas.openxmlformats.org/officeDocument/2006/relationships/image" Target="../media/image5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1.xml"/><Relationship Id="rId3" Type="http://schemas.openxmlformats.org/officeDocument/2006/relationships/image" Target="../media/image64.png"/><Relationship Id="rId4" Type="http://schemas.openxmlformats.org/officeDocument/2006/relationships/image" Target="../media/image35.jpg"/><Relationship Id="rId5" Type="http://schemas.openxmlformats.org/officeDocument/2006/relationships/image" Target="../media/image55.png"/><Relationship Id="rId6" Type="http://schemas.openxmlformats.org/officeDocument/2006/relationships/image" Target="../media/image41.jpg"/><Relationship Id="rId7"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2.xml"/><Relationship Id="rId3" Type="http://schemas.openxmlformats.org/officeDocument/2006/relationships/image" Target="../media/image57.png"/><Relationship Id="rId4" Type="http://schemas.openxmlformats.org/officeDocument/2006/relationships/image" Target="../media/image43.jpg"/><Relationship Id="rId5" Type="http://schemas.openxmlformats.org/officeDocument/2006/relationships/image" Target="../media/image44.jpg"/><Relationship Id="rId6" Type="http://schemas.openxmlformats.org/officeDocument/2006/relationships/image" Target="../media/image48.jpg"/><Relationship Id="rId7" Type="http://schemas.openxmlformats.org/officeDocument/2006/relationships/image" Target="../media/image5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9.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2.png"/><Relationship Id="rId4" Type="http://schemas.openxmlformats.org/officeDocument/2006/relationships/image" Target="../media/image53.png"/><Relationship Id="rId5" Type="http://schemas.openxmlformats.org/officeDocument/2006/relationships/image" Target="../media/image56.png"/><Relationship Id="rId6" Type="http://schemas.openxmlformats.org/officeDocument/2006/relationships/image" Target="../media/image54.png"/><Relationship Id="rId7"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6.png"/><Relationship Id="rId4" Type="http://schemas.openxmlformats.org/officeDocument/2006/relationships/image" Target="../media/image58.jpg"/><Relationship Id="rId5" Type="http://schemas.openxmlformats.org/officeDocument/2006/relationships/image" Target="../media/image61.png"/><Relationship Id="rId6"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9.png"/><Relationship Id="rId4" Type="http://schemas.openxmlformats.org/officeDocument/2006/relationships/image" Target="../media/image81.png"/><Relationship Id="rId5" Type="http://schemas.openxmlformats.org/officeDocument/2006/relationships/image" Target="../media/image68.png"/><Relationship Id="rId6"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4.png"/><Relationship Id="rId4" Type="http://schemas.openxmlformats.org/officeDocument/2006/relationships/image" Target="../media/image8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0.png"/><Relationship Id="rId4" Type="http://schemas.openxmlformats.org/officeDocument/2006/relationships/image" Target="../media/image82.png"/><Relationship Id="rId5" Type="http://schemas.openxmlformats.org/officeDocument/2006/relationships/image" Target="../media/image90.png"/><Relationship Id="rId6" Type="http://schemas.openxmlformats.org/officeDocument/2006/relationships/image" Target="../media/image89.png"/><Relationship Id="rId7" Type="http://schemas.openxmlformats.org/officeDocument/2006/relationships/image" Target="../media/image8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0.png"/><Relationship Id="rId5" Type="http://schemas.openxmlformats.org/officeDocument/2006/relationships/image" Target="../media/image73.png"/><Relationship Id="rId6" Type="http://schemas.openxmlformats.org/officeDocument/2006/relationships/image" Target="../media/image86.png"/><Relationship Id="rId7" Type="http://schemas.openxmlformats.org/officeDocument/2006/relationships/image" Target="../media/image75.png"/><Relationship Id="rId8"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33.png"/><Relationship Id="rId7"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1.xml"/><Relationship Id="rId3"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4.jpg"/><Relationship Id="rId5" Type="http://schemas.openxmlformats.org/officeDocument/2006/relationships/image" Target="../media/image3.jpg"/><Relationship Id="rId6" Type="http://schemas.openxmlformats.org/officeDocument/2006/relationships/image" Target="../media/image19.jpg"/><Relationship Id="rId7" Type="http://schemas.openxmlformats.org/officeDocument/2006/relationships/image" Target="../media/image9.png"/><Relationship Id="rId8"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p105"/>
          <p:cNvPicPr preferRelativeResize="0"/>
          <p:nvPr/>
        </p:nvPicPr>
        <p:blipFill rotWithShape="1">
          <a:blip r:embed="rId3">
            <a:alphaModFix/>
          </a:blip>
          <a:srcRect b="0" l="0" r="0" t="0"/>
          <a:stretch/>
        </p:blipFill>
        <p:spPr>
          <a:xfrm>
            <a:off x="0" y="0"/>
            <a:ext cx="12191040" cy="68569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BE2"/>
        </a:solidFill>
      </p:bgPr>
    </p:bg>
    <p:spTree>
      <p:nvGrpSpPr>
        <p:cNvPr id="826" name="Shape 826"/>
        <p:cNvGrpSpPr/>
        <p:nvPr/>
      </p:nvGrpSpPr>
      <p:grpSpPr>
        <a:xfrm>
          <a:off x="0" y="0"/>
          <a:ext cx="0" cy="0"/>
          <a:chOff x="0" y="0"/>
          <a:chExt cx="0" cy="0"/>
        </a:xfrm>
      </p:grpSpPr>
      <p:sp>
        <p:nvSpPr>
          <p:cNvPr id="827" name="Google Shape;827;p114"/>
          <p:cNvSpPr/>
          <p:nvPr/>
        </p:nvSpPr>
        <p:spPr>
          <a:xfrm>
            <a:off x="360" y="0"/>
            <a:ext cx="12190680" cy="68569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14"/>
          <p:cNvSpPr/>
          <p:nvPr/>
        </p:nvSpPr>
        <p:spPr>
          <a:xfrm>
            <a:off x="4487400" y="0"/>
            <a:ext cx="7703640" cy="6876720"/>
          </a:xfrm>
          <a:custGeom>
            <a:rect b="b" l="l" r="r" t="t"/>
            <a:pathLst>
              <a:path extrusionOk="0" h="6877878" w="7704667">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14"/>
          <p:cNvSpPr/>
          <p:nvPr/>
        </p:nvSpPr>
        <p:spPr>
          <a:xfrm>
            <a:off x="85320" y="0"/>
            <a:ext cx="7474680" cy="6856920"/>
          </a:xfrm>
          <a:custGeom>
            <a:rect b="b" l="l" r="r" t="t"/>
            <a:pathLst>
              <a:path extrusionOk="0" h="6858000" w="7475746">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14"/>
          <p:cNvSpPr/>
          <p:nvPr/>
        </p:nvSpPr>
        <p:spPr>
          <a:xfrm>
            <a:off x="5198400" y="0"/>
            <a:ext cx="2528640" cy="685692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14"/>
          <p:cNvSpPr txBox="1"/>
          <p:nvPr>
            <p:ph idx="4294967295" type="subTitle"/>
          </p:nvPr>
        </p:nvSpPr>
        <p:spPr>
          <a:xfrm>
            <a:off x="1201320" y="4412880"/>
            <a:ext cx="4161240" cy="1575000"/>
          </a:xfrm>
          <a:prstGeom prst="rect">
            <a:avLst/>
          </a:prstGeom>
          <a:noFill/>
          <a:ln>
            <a:noFill/>
          </a:ln>
        </p:spPr>
        <p:txBody>
          <a:bodyPr anchorCtr="0" anchor="t" bIns="0" lIns="0" spcFirstLastPara="1" rIns="0" wrap="square" tIns="0">
            <a:normAutofit fontScale="63000"/>
          </a:bodyPr>
          <a:lstStyle/>
          <a:p>
            <a:pPr indent="0" lvl="0" marL="0" marR="0" rtl="0" algn="l">
              <a:lnSpc>
                <a:spcPct val="130000"/>
              </a:lnSpc>
              <a:spcBef>
                <a:spcPts val="0"/>
              </a:spcBef>
              <a:spcAft>
                <a:spcPts val="0"/>
              </a:spcAft>
              <a:buClr>
                <a:srgbClr val="0A0A0A"/>
              </a:buClr>
              <a:buSzPct val="100000"/>
              <a:buFont typeface="Proxima Nova"/>
              <a:buNone/>
            </a:pPr>
            <a:r>
              <a:rPr b="0" i="1" lang="ru-RU" sz="2400" u="none" cap="none" strike="noStrike">
                <a:solidFill>
                  <a:srgbClr val="0A0A0A"/>
                </a:solidFill>
                <a:latin typeface="Proxima Nova"/>
                <a:ea typeface="Proxima Nova"/>
                <a:cs typeface="Proxima Nova"/>
                <a:sym typeface="Proxima Nova"/>
              </a:rPr>
              <a:t>Класик української історичної науки Микола Костомаров у праці “Книга буття українського народу” знайденої під час обшуку у</a:t>
            </a:r>
            <a:r>
              <a:rPr b="0" i="0" lang="ru-RU" sz="2400" u="none" cap="none" strike="noStrike">
                <a:solidFill>
                  <a:srgbClr val="0A0A0A"/>
                </a:solidFill>
                <a:latin typeface="Arial"/>
                <a:ea typeface="Arial"/>
                <a:cs typeface="Arial"/>
                <a:sym typeface="Arial"/>
              </a:rPr>
              <a:t> 1847 році обгрунтував духовний фундамент української спільности</a:t>
            </a:r>
            <a:endParaRPr b="0" i="0" sz="2400" u="none" cap="none" strike="noStrike">
              <a:latin typeface="Arial"/>
              <a:ea typeface="Arial"/>
              <a:cs typeface="Arial"/>
              <a:sym typeface="Arial"/>
            </a:endParaRPr>
          </a:p>
        </p:txBody>
      </p:sp>
      <p:pic>
        <p:nvPicPr>
          <p:cNvPr id="832" name="Google Shape;832;p114"/>
          <p:cNvPicPr preferRelativeResize="0"/>
          <p:nvPr/>
        </p:nvPicPr>
        <p:blipFill rotWithShape="1">
          <a:blip r:embed="rId4">
            <a:alphaModFix/>
          </a:blip>
          <a:srcRect b="0" l="0" r="0" t="0"/>
          <a:stretch/>
        </p:blipFill>
        <p:spPr>
          <a:xfrm>
            <a:off x="99000" y="123120"/>
            <a:ext cx="4221000" cy="42897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831">
                                            <p:txEl>
                                              <p:pRg end="0" st="0"/>
                                            </p:txEl>
                                          </p:spTgt>
                                        </p:tgtEl>
                                        <p:attrNameLst>
                                          <p:attrName>style.visibility</p:attrName>
                                        </p:attrNameLst>
                                      </p:cBhvr>
                                      <p:to>
                                        <p:strVal val="visible"/>
                                      </p:to>
                                    </p:set>
                                    <p:animEffect filter="fade" transition="in">
                                      <p:cBhvr>
                                        <p:cTn dur="700"/>
                                        <p:tgtEl>
                                          <p:spTgt spid="83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BE2"/>
        </a:solidFill>
      </p:bgPr>
    </p:bg>
    <p:spTree>
      <p:nvGrpSpPr>
        <p:cNvPr id="836" name="Shape 836"/>
        <p:cNvGrpSpPr/>
        <p:nvPr/>
      </p:nvGrpSpPr>
      <p:grpSpPr>
        <a:xfrm>
          <a:off x="0" y="0"/>
          <a:ext cx="0" cy="0"/>
          <a:chOff x="0" y="0"/>
          <a:chExt cx="0" cy="0"/>
        </a:xfrm>
      </p:grpSpPr>
      <p:sp>
        <p:nvSpPr>
          <p:cNvPr id="837" name="Google Shape;837;p115"/>
          <p:cNvSpPr/>
          <p:nvPr/>
        </p:nvSpPr>
        <p:spPr>
          <a:xfrm>
            <a:off x="360" y="0"/>
            <a:ext cx="12190680" cy="68569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15"/>
          <p:cNvSpPr/>
          <p:nvPr/>
        </p:nvSpPr>
        <p:spPr>
          <a:xfrm>
            <a:off x="4487400" y="0"/>
            <a:ext cx="7703640" cy="6876720"/>
          </a:xfrm>
          <a:custGeom>
            <a:rect b="b" l="l" r="r" t="t"/>
            <a:pathLst>
              <a:path extrusionOk="0" h="6877878" w="7704667">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15"/>
          <p:cNvSpPr/>
          <p:nvPr/>
        </p:nvSpPr>
        <p:spPr>
          <a:xfrm>
            <a:off x="0" y="0"/>
            <a:ext cx="7474680" cy="6856920"/>
          </a:xfrm>
          <a:custGeom>
            <a:rect b="b" l="l" r="r" t="t"/>
            <a:pathLst>
              <a:path extrusionOk="0" h="6858000" w="7475746">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15"/>
          <p:cNvSpPr/>
          <p:nvPr/>
        </p:nvSpPr>
        <p:spPr>
          <a:xfrm>
            <a:off x="0" y="0"/>
            <a:ext cx="7282080" cy="6856920"/>
          </a:xfrm>
          <a:custGeom>
            <a:rect b="b" l="l" r="r" t="t"/>
            <a:pathLst>
              <a:path extrusionOk="0" h="6858000" w="7163694">
                <a:moveTo>
                  <a:pt x="0" y="0"/>
                </a:moveTo>
                <a:lnTo>
                  <a:pt x="5525402" y="0"/>
                </a:lnTo>
                <a:lnTo>
                  <a:pt x="5541001" y="10445"/>
                </a:lnTo>
                <a:cubicBezTo>
                  <a:pt x="6582147" y="751075"/>
                  <a:pt x="7163694" y="2091411"/>
                  <a:pt x="7163694" y="3621913"/>
                </a:cubicBezTo>
                <a:cubicBezTo>
                  <a:pt x="7163694" y="4971185"/>
                  <a:pt x="6222325" y="5605738"/>
                  <a:pt x="5263827" y="6378742"/>
                </a:cubicBezTo>
                <a:cubicBezTo>
                  <a:pt x="5089279" y="6519512"/>
                  <a:pt x="4916329" y="6657407"/>
                  <a:pt x="4740144" y="6785068"/>
                </a:cubicBezTo>
                <a:lnTo>
                  <a:pt x="4633550" y="6858000"/>
                </a:lnTo>
                <a:lnTo>
                  <a:pt x="0" y="685800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15"/>
          <p:cNvSpPr/>
          <p:nvPr/>
        </p:nvSpPr>
        <p:spPr>
          <a:xfrm>
            <a:off x="5198400" y="0"/>
            <a:ext cx="2528640" cy="685692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15"/>
          <p:cNvSpPr txBox="1"/>
          <p:nvPr>
            <p:ph idx="4294967295" type="subTitle"/>
          </p:nvPr>
        </p:nvSpPr>
        <p:spPr>
          <a:xfrm>
            <a:off x="1201320" y="4412880"/>
            <a:ext cx="4161240" cy="1575000"/>
          </a:xfrm>
          <a:prstGeom prst="rect">
            <a:avLst/>
          </a:prstGeom>
          <a:noFill/>
          <a:ln>
            <a:noFill/>
          </a:ln>
        </p:spPr>
        <p:txBody>
          <a:bodyPr anchorCtr="0" anchor="t" bIns="0" lIns="0" spcFirstLastPara="1" rIns="0" wrap="square" tIns="0">
            <a:normAutofit fontScale="78000"/>
          </a:bodyPr>
          <a:lstStyle/>
          <a:p>
            <a:pPr indent="0" lvl="0" marL="0" marR="0" rtl="0" algn="l">
              <a:lnSpc>
                <a:spcPct val="130000"/>
              </a:lnSpc>
              <a:spcBef>
                <a:spcPts val="0"/>
              </a:spcBef>
              <a:spcAft>
                <a:spcPts val="0"/>
              </a:spcAft>
              <a:buClr>
                <a:srgbClr val="0A0A0A"/>
              </a:buClr>
              <a:buSzPct val="100000"/>
              <a:buFont typeface="Proxima Nova"/>
              <a:buNone/>
            </a:pPr>
            <a:r>
              <a:rPr b="0" i="1" lang="ru-RU" sz="2400" u="none" cap="none" strike="noStrike">
                <a:solidFill>
                  <a:srgbClr val="0A0A0A"/>
                </a:solidFill>
                <a:latin typeface="Proxima Nova"/>
                <a:ea typeface="Proxima Nova"/>
                <a:cs typeface="Proxima Nova"/>
                <a:sym typeface="Proxima Nova"/>
              </a:rPr>
              <a:t>Україна – це вічність, не тільки сьогоднішня, але передусім майбутня й минула.</a:t>
            </a:r>
            <a:endParaRPr b="0" i="0" sz="2400" u="none" cap="none" strike="noStrike">
              <a:latin typeface="Arial"/>
              <a:ea typeface="Arial"/>
              <a:cs typeface="Arial"/>
              <a:sym typeface="Arial"/>
            </a:endParaRPr>
          </a:p>
          <a:p>
            <a:pPr indent="0" lvl="0" marL="0" marR="0" rtl="0" algn="l">
              <a:lnSpc>
                <a:spcPct val="130000"/>
              </a:lnSpc>
              <a:spcBef>
                <a:spcPts val="930"/>
              </a:spcBef>
              <a:spcAft>
                <a:spcPts val="0"/>
              </a:spcAft>
              <a:buClr>
                <a:srgbClr val="0A0A0A"/>
              </a:buClr>
              <a:buSzPct val="100000"/>
              <a:buFont typeface="Proxima Nova"/>
              <a:buNone/>
            </a:pPr>
            <a:r>
              <a:rPr b="0" i="1" lang="ru-RU" sz="2400" u="none" cap="none" strike="noStrike">
                <a:solidFill>
                  <a:srgbClr val="0A0A0A"/>
                </a:solidFill>
                <a:latin typeface="Proxima Nova"/>
                <a:ea typeface="Proxima Nova"/>
                <a:cs typeface="Proxima Nova"/>
                <a:sym typeface="Proxima Nova"/>
              </a:rPr>
              <a:t>Я. Стецько</a:t>
            </a:r>
            <a:endParaRPr b="0" i="0" sz="2400" u="none" cap="none" strike="noStrike">
              <a:latin typeface="Arial"/>
              <a:ea typeface="Arial"/>
              <a:cs typeface="Arial"/>
              <a:sym typeface="Arial"/>
            </a:endParaRPr>
          </a:p>
          <a:p>
            <a:pPr indent="0" lvl="0" marL="0" marR="0" rtl="0" algn="l">
              <a:lnSpc>
                <a:spcPct val="130000"/>
              </a:lnSpc>
              <a:spcBef>
                <a:spcPts val="930"/>
              </a:spcBef>
              <a:spcAft>
                <a:spcPts val="0"/>
              </a:spcAft>
              <a:buSzPct val="100000"/>
              <a:buFont typeface="Arial"/>
              <a:buNone/>
            </a:pPr>
            <a:r>
              <a:t/>
            </a:r>
            <a:endParaRPr b="0" i="0" sz="2400" u="none" cap="none" strike="noStrike">
              <a:latin typeface="Arial"/>
              <a:ea typeface="Arial"/>
              <a:cs typeface="Arial"/>
              <a:sym typeface="Arial"/>
            </a:endParaRPr>
          </a:p>
        </p:txBody>
      </p:sp>
      <p:pic>
        <p:nvPicPr>
          <p:cNvPr id="843" name="Google Shape;843;p115"/>
          <p:cNvPicPr preferRelativeResize="0"/>
          <p:nvPr/>
        </p:nvPicPr>
        <p:blipFill rotWithShape="1">
          <a:blip r:embed="rId4">
            <a:alphaModFix/>
          </a:blip>
          <a:srcRect b="0" l="0" r="0" t="0"/>
          <a:stretch/>
        </p:blipFill>
        <p:spPr>
          <a:xfrm>
            <a:off x="540000" y="0"/>
            <a:ext cx="6300000" cy="666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842">
                                            <p:txEl>
                                              <p:pRg end="0" st="0"/>
                                            </p:txEl>
                                          </p:spTgt>
                                        </p:tgtEl>
                                        <p:attrNameLst>
                                          <p:attrName>style.visibility</p:attrName>
                                        </p:attrNameLst>
                                      </p:cBhvr>
                                      <p:to>
                                        <p:strVal val="visible"/>
                                      </p:to>
                                    </p:set>
                                    <p:animEffect filter="fade" transition="in">
                                      <p:cBhvr>
                                        <p:cTn dur="700"/>
                                        <p:tgtEl>
                                          <p:spTgt spid="8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842">
                                            <p:txEl>
                                              <p:pRg end="1" st="1"/>
                                            </p:txEl>
                                          </p:spTgt>
                                        </p:tgtEl>
                                        <p:attrNameLst>
                                          <p:attrName>style.visibility</p:attrName>
                                        </p:attrNameLst>
                                      </p:cBhvr>
                                      <p:to>
                                        <p:strVal val="visible"/>
                                      </p:to>
                                    </p:set>
                                    <p:animEffect filter="fade" transition="in">
                                      <p:cBhvr>
                                        <p:cTn dur="700"/>
                                        <p:tgtEl>
                                          <p:spTgt spid="8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842">
                                            <p:txEl>
                                              <p:pRg end="2" st="2"/>
                                            </p:txEl>
                                          </p:spTgt>
                                        </p:tgtEl>
                                        <p:attrNameLst>
                                          <p:attrName>style.visibility</p:attrName>
                                        </p:attrNameLst>
                                      </p:cBhvr>
                                      <p:to>
                                        <p:strVal val="visible"/>
                                      </p:to>
                                    </p:set>
                                    <p:animEffect filter="fade" transition="in">
                                      <p:cBhvr>
                                        <p:cTn dur="700"/>
                                        <p:tgtEl>
                                          <p:spTgt spid="84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id="848" name="Google Shape;848;p116"/>
          <p:cNvPicPr preferRelativeResize="0"/>
          <p:nvPr/>
        </p:nvPicPr>
        <p:blipFill rotWithShape="1">
          <a:blip r:embed="rId3">
            <a:alphaModFix/>
          </a:blip>
          <a:srcRect b="0" l="0" r="0" t="0"/>
          <a:stretch/>
        </p:blipFill>
        <p:spPr>
          <a:xfrm>
            <a:off x="0" y="0"/>
            <a:ext cx="12191040" cy="6856920"/>
          </a:xfrm>
          <a:prstGeom prst="rect">
            <a:avLst/>
          </a:prstGeom>
          <a:noFill/>
          <a:ln>
            <a:noFill/>
          </a:ln>
        </p:spPr>
      </p:pic>
      <p:sp>
        <p:nvSpPr>
          <p:cNvPr id="849" name="Google Shape;849;p116"/>
          <p:cNvSpPr/>
          <p:nvPr/>
        </p:nvSpPr>
        <p:spPr>
          <a:xfrm>
            <a:off x="7150680" y="1074600"/>
            <a:ext cx="5040360" cy="496836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	День захисників в Україні був заснований в 2014 році за указом президента Петра Порошенка. Свято прив'язали до християнського торжества Покрова Пресвятої Богородиці - </a:t>
            </a:r>
            <a:r>
              <a:rPr b="1" i="0" lang="ru-RU" sz="2000" u="none" cap="none" strike="noStrike">
                <a:solidFill>
                  <a:srgbClr val="000000"/>
                </a:solidFill>
                <a:latin typeface="Times New Roman"/>
                <a:ea typeface="Times New Roman"/>
                <a:cs typeface="Times New Roman"/>
                <a:sym typeface="Times New Roman"/>
              </a:rPr>
              <a:t>14 жовтня</a:t>
            </a:r>
            <a:r>
              <a:rPr b="0" i="0" lang="ru-RU" sz="2000" u="none" cap="none" strike="noStrike">
                <a:solidFill>
                  <a:srgbClr val="000000"/>
                </a:solidFill>
                <a:latin typeface="Times New Roman"/>
                <a:ea typeface="Times New Roman"/>
                <a:cs typeface="Times New Roman"/>
                <a:sym typeface="Times New Roman"/>
              </a:rPr>
              <a:t>. Це свято дуже шанували запорізькі козаки.</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	 На свято Покрови козаки проводили ради, на яких обирали нового гетьмана або старшин. У часи правління гетьмана Івана Мазепи активно розвивалося будівництво церков та іконописання, пов’язане із Покровою. Завдяки шанобливому ставленню козацтва до Покрови в народі це свято асоціюється з військовою честю, звитягою, мужністю, захистом рідної землі</a:t>
            </a:r>
            <a:endParaRPr b="0" i="0" sz="2000" u="none" cap="none" strike="noStrike">
              <a:latin typeface="Arial"/>
              <a:ea typeface="Arial"/>
              <a:cs typeface="Arial"/>
              <a:sym typeface="Arial"/>
            </a:endParaRPr>
          </a:p>
        </p:txBody>
      </p:sp>
      <p:pic>
        <p:nvPicPr>
          <p:cNvPr id="850" name="Google Shape;850;p116"/>
          <p:cNvPicPr preferRelativeResize="0"/>
          <p:nvPr/>
        </p:nvPicPr>
        <p:blipFill rotWithShape="1">
          <a:blip r:embed="rId4">
            <a:alphaModFix/>
          </a:blip>
          <a:srcRect b="0" l="0" r="0" t="0"/>
          <a:stretch/>
        </p:blipFill>
        <p:spPr>
          <a:xfrm>
            <a:off x="0" y="411840"/>
            <a:ext cx="6985080" cy="58964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BE2"/>
        </a:solidFill>
      </p:bgPr>
    </p:bg>
    <p:spTree>
      <p:nvGrpSpPr>
        <p:cNvPr id="854" name="Shape 854"/>
        <p:cNvGrpSpPr/>
        <p:nvPr/>
      </p:nvGrpSpPr>
      <p:grpSpPr>
        <a:xfrm>
          <a:off x="0" y="0"/>
          <a:ext cx="0" cy="0"/>
          <a:chOff x="0" y="0"/>
          <a:chExt cx="0" cy="0"/>
        </a:xfrm>
      </p:grpSpPr>
      <p:sp>
        <p:nvSpPr>
          <p:cNvPr id="855" name="Google Shape;855;p117"/>
          <p:cNvSpPr/>
          <p:nvPr/>
        </p:nvSpPr>
        <p:spPr>
          <a:xfrm>
            <a:off x="360" y="0"/>
            <a:ext cx="12190680" cy="68569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17"/>
          <p:cNvSpPr/>
          <p:nvPr/>
        </p:nvSpPr>
        <p:spPr>
          <a:xfrm>
            <a:off x="4488480" y="0"/>
            <a:ext cx="7703640" cy="6876720"/>
          </a:xfrm>
          <a:custGeom>
            <a:rect b="b" l="l" r="r" t="t"/>
            <a:pathLst>
              <a:path extrusionOk="0" h="6877878" w="7704667">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17"/>
          <p:cNvSpPr/>
          <p:nvPr/>
        </p:nvSpPr>
        <p:spPr>
          <a:xfrm>
            <a:off x="360" y="0"/>
            <a:ext cx="7474680" cy="6856920"/>
          </a:xfrm>
          <a:custGeom>
            <a:rect b="b" l="l" r="r" t="t"/>
            <a:pathLst>
              <a:path extrusionOk="0" h="6858000" w="7475746">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17"/>
          <p:cNvSpPr/>
          <p:nvPr/>
        </p:nvSpPr>
        <p:spPr>
          <a:xfrm>
            <a:off x="5198400" y="0"/>
            <a:ext cx="2528640" cy="685692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17"/>
          <p:cNvSpPr txBox="1"/>
          <p:nvPr>
            <p:ph idx="4294967295" type="subTitle"/>
          </p:nvPr>
        </p:nvSpPr>
        <p:spPr>
          <a:xfrm>
            <a:off x="1201320" y="4412880"/>
            <a:ext cx="4161240" cy="1575000"/>
          </a:xfrm>
          <a:prstGeom prst="rect">
            <a:avLst/>
          </a:prstGeom>
          <a:noFill/>
          <a:ln>
            <a:noFill/>
          </a:ln>
        </p:spPr>
        <p:txBody>
          <a:bodyPr anchorCtr="0" anchor="t" bIns="0" lIns="0" spcFirstLastPara="1" rIns="0" wrap="square" tIns="0">
            <a:normAutofit fontScale="45000"/>
          </a:bodyPr>
          <a:lstStyle/>
          <a:p>
            <a:pPr indent="0" lvl="0" marL="0" marR="0" rtl="0" algn="l">
              <a:lnSpc>
                <a:spcPct val="130000"/>
              </a:lnSpc>
              <a:spcBef>
                <a:spcPts val="0"/>
              </a:spcBef>
              <a:spcAft>
                <a:spcPts val="0"/>
              </a:spcAft>
              <a:buClr>
                <a:srgbClr val="0A0A0A"/>
              </a:buClr>
              <a:buSzPct val="100000"/>
              <a:buFont typeface="Proxima Nova"/>
              <a:buNone/>
            </a:pPr>
            <a:r>
              <a:rPr b="0" i="1" lang="ru-RU" sz="1800" u="none" cap="none" strike="noStrike">
                <a:solidFill>
                  <a:srgbClr val="0A0A0A"/>
                </a:solidFill>
                <a:latin typeface="Proxima Nova"/>
                <a:ea typeface="Proxima Nova"/>
                <a:cs typeface="Proxima Nova"/>
                <a:sym typeface="Proxima Nova"/>
              </a:rPr>
              <a:t>Часи вишиваних сорочок, свити та горілки минули і ніколи вже не вернуться. Третя українська інтеліґенція стає до боротьби за свій народ, до боротьби кривавої і безпощадної. Вона вірить у сили свої і національні, і вона виповнить свій обов’язок. Вона виписує на свому прапорі ці слова: «Одна, єдина, нероздільна, вільна, самостійна Україна від Карпатів аж по Кавказ». Вона віддає себе на служення цьому великому ідеалові.</a:t>
            </a:r>
            <a:endParaRPr b="0" i="0" sz="1800" u="none" cap="none" strike="noStrike">
              <a:latin typeface="Arial"/>
              <a:ea typeface="Arial"/>
              <a:cs typeface="Arial"/>
              <a:sym typeface="Arial"/>
            </a:endParaRPr>
          </a:p>
          <a:p>
            <a:pPr indent="0" lvl="0" marL="0" marR="0" rtl="0" algn="l">
              <a:lnSpc>
                <a:spcPct val="130000"/>
              </a:lnSpc>
              <a:spcBef>
                <a:spcPts val="930"/>
              </a:spcBef>
              <a:spcAft>
                <a:spcPts val="0"/>
              </a:spcAft>
              <a:buClr>
                <a:srgbClr val="0A0A0A"/>
              </a:buClr>
              <a:buSzPct val="100000"/>
              <a:buFont typeface="Proxima Nova"/>
              <a:buNone/>
            </a:pPr>
            <a:r>
              <a:rPr b="0" i="1" lang="ru-RU" sz="2400" u="none" cap="none" strike="noStrike">
                <a:solidFill>
                  <a:srgbClr val="0A0A0A"/>
                </a:solidFill>
                <a:latin typeface="Proxima Nova"/>
                <a:ea typeface="Proxima Nova"/>
                <a:cs typeface="Proxima Nova"/>
                <a:sym typeface="Proxima Nova"/>
              </a:rPr>
              <a:t>М. Міхновський, брошура “Самостійна Україна!</a:t>
            </a:r>
            <a:endParaRPr b="0" i="0" sz="2400" u="none" cap="none" strike="noStrike">
              <a:latin typeface="Arial"/>
              <a:ea typeface="Arial"/>
              <a:cs typeface="Arial"/>
              <a:sym typeface="Arial"/>
            </a:endParaRPr>
          </a:p>
          <a:p>
            <a:pPr indent="0" lvl="0" marL="0" marR="0" rtl="0" algn="l">
              <a:lnSpc>
                <a:spcPct val="130000"/>
              </a:lnSpc>
              <a:spcBef>
                <a:spcPts val="930"/>
              </a:spcBef>
              <a:spcAft>
                <a:spcPts val="0"/>
              </a:spcAft>
              <a:buSzPct val="100000"/>
              <a:buFont typeface="Arial"/>
              <a:buNone/>
            </a:pPr>
            <a:r>
              <a:t/>
            </a:r>
            <a:endParaRPr b="0" i="0" sz="2400" u="none" cap="none" strike="noStrike">
              <a:latin typeface="Arial"/>
              <a:ea typeface="Arial"/>
              <a:cs typeface="Arial"/>
              <a:sym typeface="Arial"/>
            </a:endParaRPr>
          </a:p>
        </p:txBody>
      </p:sp>
      <p:pic>
        <p:nvPicPr>
          <p:cNvPr id="860" name="Google Shape;860;p117"/>
          <p:cNvPicPr preferRelativeResize="0"/>
          <p:nvPr/>
        </p:nvPicPr>
        <p:blipFill rotWithShape="1">
          <a:blip r:embed="rId4">
            <a:alphaModFix/>
          </a:blip>
          <a:srcRect b="0" l="0" r="0" t="0"/>
          <a:stretch/>
        </p:blipFill>
        <p:spPr>
          <a:xfrm>
            <a:off x="851040" y="360000"/>
            <a:ext cx="4908960" cy="396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859">
                                            <p:txEl>
                                              <p:pRg end="0" st="0"/>
                                            </p:txEl>
                                          </p:spTgt>
                                        </p:tgtEl>
                                        <p:attrNameLst>
                                          <p:attrName>style.visibility</p:attrName>
                                        </p:attrNameLst>
                                      </p:cBhvr>
                                      <p:to>
                                        <p:strVal val="visible"/>
                                      </p:to>
                                    </p:set>
                                    <p:animEffect filter="fade" transition="in">
                                      <p:cBhvr>
                                        <p:cTn dur="700"/>
                                        <p:tgtEl>
                                          <p:spTgt spid="85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859">
                                            <p:txEl>
                                              <p:pRg end="1" st="1"/>
                                            </p:txEl>
                                          </p:spTgt>
                                        </p:tgtEl>
                                        <p:attrNameLst>
                                          <p:attrName>style.visibility</p:attrName>
                                        </p:attrNameLst>
                                      </p:cBhvr>
                                      <p:to>
                                        <p:strVal val="visible"/>
                                      </p:to>
                                    </p:set>
                                    <p:animEffect filter="fade" transition="in">
                                      <p:cBhvr>
                                        <p:cTn dur="700"/>
                                        <p:tgtEl>
                                          <p:spTgt spid="85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859">
                                            <p:txEl>
                                              <p:pRg end="2" st="2"/>
                                            </p:txEl>
                                          </p:spTgt>
                                        </p:tgtEl>
                                        <p:attrNameLst>
                                          <p:attrName>style.visibility</p:attrName>
                                        </p:attrNameLst>
                                      </p:cBhvr>
                                      <p:to>
                                        <p:strVal val="visible"/>
                                      </p:to>
                                    </p:set>
                                    <p:animEffect filter="fade" transition="in">
                                      <p:cBhvr>
                                        <p:cTn dur="700"/>
                                        <p:tgtEl>
                                          <p:spTgt spid="85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118"/>
          <p:cNvPicPr preferRelativeResize="0"/>
          <p:nvPr/>
        </p:nvPicPr>
        <p:blipFill rotWithShape="1">
          <a:blip r:embed="rId3">
            <a:alphaModFix/>
          </a:blip>
          <a:srcRect b="0" l="0" r="0" t="0"/>
          <a:stretch/>
        </p:blipFill>
        <p:spPr>
          <a:xfrm>
            <a:off x="0" y="0"/>
            <a:ext cx="12191040" cy="6833520"/>
          </a:xfrm>
          <a:prstGeom prst="rect">
            <a:avLst/>
          </a:prstGeom>
          <a:noFill/>
          <a:ln>
            <a:noFill/>
          </a:ln>
        </p:spPr>
      </p:pic>
      <p:sp>
        <p:nvSpPr>
          <p:cNvPr id="866" name="Google Shape;866;p118"/>
          <p:cNvSpPr txBox="1"/>
          <p:nvPr>
            <p:ph type="title"/>
          </p:nvPr>
        </p:nvSpPr>
        <p:spPr>
          <a:xfrm>
            <a:off x="0" y="203040"/>
            <a:ext cx="12191040" cy="2399400"/>
          </a:xfrm>
          <a:prstGeom prst="rect">
            <a:avLst/>
          </a:prstGeom>
          <a:gradFill>
            <a:gsLst>
              <a:gs pos="0">
                <a:srgbClr val="D0D0D0"/>
              </a:gs>
              <a:gs pos="100000">
                <a:srgbClr val="EDEDED"/>
              </a:gs>
            </a:gsLst>
            <a:lin ang="16200000" scaled="0"/>
          </a:gradFill>
          <a:ln cap="flat" cmpd="sng" w="9525">
            <a:solidFill>
              <a:srgbClr val="000000"/>
            </a:solidFill>
            <a:prstDash val="solid"/>
            <a:round/>
            <a:headEnd len="sm" w="sm" type="none"/>
            <a:tailEnd len="sm" w="sm" type="none"/>
          </a:ln>
          <a:effectLst>
            <a:outerShdw blurRad="39960" rotWithShape="0" dir="5400000" dist="20160">
              <a:srgbClr val="000000">
                <a:alpha val="37647"/>
              </a:srgbClr>
            </a:outerShdw>
          </a:effectLst>
        </p:spPr>
        <p:txBody>
          <a:bodyPr anchorCtr="0" anchor="ctr" bIns="0" lIns="0" spcFirstLastPara="1" rIns="0" wrap="square" tIns="0">
            <a:noAutofit/>
          </a:bodyPr>
          <a:lstStyle/>
          <a:p>
            <a:pPr indent="0" lvl="0" marL="0" rtl="0" algn="l">
              <a:lnSpc>
                <a:spcPct val="100000"/>
              </a:lnSpc>
              <a:spcBef>
                <a:spcPts val="0"/>
              </a:spcBef>
              <a:spcAft>
                <a:spcPts val="0"/>
              </a:spcAft>
              <a:buClr>
                <a:srgbClr val="000000"/>
              </a:buClr>
              <a:buSzPts val="2000"/>
              <a:buFont typeface="Times New Roman"/>
              <a:buNone/>
            </a:pPr>
            <a:r>
              <a:rPr b="1" lang="ru-RU" sz="2000" strike="noStrike">
                <a:solidFill>
                  <a:srgbClr val="000000"/>
                </a:solidFill>
                <a:latin typeface="Times New Roman"/>
                <a:ea typeface="Times New Roman"/>
                <a:cs typeface="Times New Roman"/>
                <a:sym typeface="Times New Roman"/>
              </a:rPr>
              <a:t>14 жовтня 1942 </a:t>
            </a:r>
            <a:r>
              <a:rPr b="0" lang="ru-RU" sz="2000" strike="noStrike">
                <a:solidFill>
                  <a:srgbClr val="000000"/>
                </a:solidFill>
                <a:latin typeface="Times New Roman"/>
                <a:ea typeface="Times New Roman"/>
                <a:cs typeface="Times New Roman"/>
                <a:sym typeface="Times New Roman"/>
              </a:rPr>
              <a:t>-День створення Української повтанської армії, яка діяла на території України протягом 1942-1953 років. Бійці УПА воювали одразу проти двох режимів – гітлерівського (нацистського) та сталінського (совєцького).</a:t>
            </a:r>
            <a:r>
              <a:rPr b="1" lang="ru-RU" sz="2000" strike="noStrike">
                <a:solidFill>
                  <a:srgbClr val="000000"/>
                </a:solidFill>
                <a:latin typeface="Times New Roman"/>
                <a:ea typeface="Times New Roman"/>
                <a:cs typeface="Times New Roman"/>
                <a:sym typeface="Times New Roman"/>
              </a:rPr>
              <a:t>Головною метою для ОУН УПА була незалежність України.</a:t>
            </a:r>
            <a:br>
              <a:rPr lang="ru-RU" sz="2000"/>
            </a:br>
            <a:r>
              <a:rPr b="0" lang="ru-RU" sz="2000" strike="noStrike">
                <a:solidFill>
                  <a:srgbClr val="000000"/>
                </a:solidFill>
                <a:latin typeface="Times New Roman"/>
                <a:ea typeface="Times New Roman"/>
                <a:cs typeface="Times New Roman"/>
                <a:sym typeface="Times New Roman"/>
              </a:rPr>
              <a:t>УПА була заснована навесні, але у 1947 році Українська Головна Визвольна Рада визнала 14 жовтня Днем постання руху. Та після занепаду УПА свято масово відзначати припинили.</a:t>
            </a:r>
            <a:br>
              <a:rPr lang="ru-RU" sz="2000"/>
            </a:br>
            <a:r>
              <a:rPr b="0" lang="ru-RU" sz="2000" strike="noStrike">
                <a:solidFill>
                  <a:srgbClr val="000000"/>
                </a:solidFill>
                <a:latin typeface="Times New Roman"/>
                <a:ea typeface="Times New Roman"/>
                <a:cs typeface="Times New Roman"/>
                <a:sym typeface="Times New Roman"/>
              </a:rPr>
              <a:t>Традицію відновив третій президент України </a:t>
            </a:r>
            <a:r>
              <a:rPr b="1" lang="ru-RU" sz="2000" strike="noStrike">
                <a:solidFill>
                  <a:srgbClr val="000000"/>
                </a:solidFill>
                <a:latin typeface="Times New Roman"/>
                <a:ea typeface="Times New Roman"/>
                <a:cs typeface="Times New Roman"/>
                <a:sym typeface="Times New Roman"/>
              </a:rPr>
              <a:t>Віктор Ющенко, який у 2005 році </a:t>
            </a:r>
            <a:r>
              <a:rPr b="0" lang="ru-RU" sz="2000" strike="noStrike">
                <a:solidFill>
                  <a:srgbClr val="000000"/>
                </a:solidFill>
                <a:latin typeface="Times New Roman"/>
                <a:ea typeface="Times New Roman"/>
                <a:cs typeface="Times New Roman"/>
                <a:sym typeface="Times New Roman"/>
              </a:rPr>
              <a:t>запровадив святкування річниці створення УПА 14 жовтня. </a:t>
            </a:r>
            <a:br>
              <a:rPr lang="ru-RU" sz="2000"/>
            </a:br>
            <a:endParaRPr b="0" sz="2000" strike="noStrike">
              <a:latin typeface="Arial"/>
              <a:ea typeface="Arial"/>
              <a:cs typeface="Arial"/>
              <a:sym typeface="Arial"/>
            </a:endParaRPr>
          </a:p>
        </p:txBody>
      </p:sp>
      <p:pic>
        <p:nvPicPr>
          <p:cNvPr id="867" name="Google Shape;867;p118"/>
          <p:cNvPicPr preferRelativeResize="0"/>
          <p:nvPr/>
        </p:nvPicPr>
        <p:blipFill rotWithShape="1">
          <a:blip r:embed="rId4">
            <a:alphaModFix/>
          </a:blip>
          <a:srcRect b="0" l="0" r="0" t="0"/>
          <a:stretch/>
        </p:blipFill>
        <p:spPr>
          <a:xfrm>
            <a:off x="4868280" y="2705040"/>
            <a:ext cx="7322400" cy="4128480"/>
          </a:xfrm>
          <a:prstGeom prst="rect">
            <a:avLst/>
          </a:prstGeom>
          <a:noFill/>
          <a:ln>
            <a:noFill/>
          </a:ln>
        </p:spPr>
      </p:pic>
      <p:pic>
        <p:nvPicPr>
          <p:cNvPr id="868" name="Google Shape;868;p118"/>
          <p:cNvPicPr preferRelativeResize="0"/>
          <p:nvPr/>
        </p:nvPicPr>
        <p:blipFill rotWithShape="1">
          <a:blip r:embed="rId5">
            <a:alphaModFix/>
          </a:blip>
          <a:srcRect b="0" l="0" r="0" t="0"/>
          <a:stretch/>
        </p:blipFill>
        <p:spPr>
          <a:xfrm>
            <a:off x="689760" y="2705040"/>
            <a:ext cx="2916000" cy="3976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id="873" name="Google Shape;873;p119"/>
          <p:cNvPicPr preferRelativeResize="0"/>
          <p:nvPr/>
        </p:nvPicPr>
        <p:blipFill rotWithShape="1">
          <a:blip r:embed="rId3">
            <a:alphaModFix/>
          </a:blip>
          <a:srcRect b="0" l="0" r="0" t="0"/>
          <a:stretch/>
        </p:blipFill>
        <p:spPr>
          <a:xfrm>
            <a:off x="0" y="0"/>
            <a:ext cx="12191040" cy="6856920"/>
          </a:xfrm>
          <a:prstGeom prst="rect">
            <a:avLst/>
          </a:prstGeom>
          <a:noFill/>
          <a:ln>
            <a:noFill/>
          </a:ln>
        </p:spPr>
      </p:pic>
      <p:sp>
        <p:nvSpPr>
          <p:cNvPr id="874" name="Google Shape;874;p119"/>
          <p:cNvSpPr/>
          <p:nvPr/>
        </p:nvSpPr>
        <p:spPr>
          <a:xfrm>
            <a:off x="6261120" y="1334880"/>
            <a:ext cx="5675760" cy="4113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400"/>
              <a:buFont typeface="Times New Roman"/>
              <a:buNone/>
            </a:pPr>
            <a:r>
              <a:rPr b="0" i="0" lang="ru-RU" sz="2400" u="none" cap="none" strike="noStrike">
                <a:solidFill>
                  <a:srgbClr val="000000"/>
                </a:solidFill>
                <a:latin typeface="Times New Roman"/>
                <a:ea typeface="Times New Roman"/>
                <a:cs typeface="Times New Roman"/>
                <a:sym typeface="Times New Roman"/>
              </a:rPr>
              <a:t>У 2023 році День захисника України перенесли на </a:t>
            </a:r>
            <a:r>
              <a:rPr b="1" i="0" lang="ru-RU" sz="2400" u="none" cap="none" strike="noStrike">
                <a:solidFill>
                  <a:srgbClr val="000000"/>
                </a:solidFill>
                <a:latin typeface="Times New Roman"/>
                <a:ea typeface="Times New Roman"/>
                <a:cs typeface="Times New Roman"/>
                <a:sym typeface="Times New Roman"/>
              </a:rPr>
              <a:t>1 жовтня</a:t>
            </a:r>
            <a:r>
              <a:rPr b="0" i="0" lang="ru-RU" sz="2400" u="none" cap="none" strike="noStrike">
                <a:solidFill>
                  <a:srgbClr val="000000"/>
                </a:solidFill>
                <a:latin typeface="Times New Roman"/>
                <a:ea typeface="Times New Roman"/>
                <a:cs typeface="Times New Roman"/>
                <a:sym typeface="Times New Roman"/>
              </a:rPr>
              <a:t> за указом президента Володимира Зеленського. Все через реформу церковного календаря. З 1 вересня ПЦУ переходить на новоюліанський церковний календар, в якому всі свята відзначаються на 13 днів раніше. Наприклад, Покрова Пресвятої Богородиці замість 14 жовтня святкуватиметься 1 жовтня. А разом з нею переноситься і дата Дня захисників.</a:t>
            </a:r>
            <a:endParaRPr b="0" i="0" sz="2400" u="none" cap="none" strike="noStrike">
              <a:latin typeface="Arial"/>
              <a:ea typeface="Arial"/>
              <a:cs typeface="Arial"/>
              <a:sym typeface="Arial"/>
            </a:endParaRPr>
          </a:p>
        </p:txBody>
      </p:sp>
      <p:pic>
        <p:nvPicPr>
          <p:cNvPr id="875" name="Google Shape;875;p119"/>
          <p:cNvPicPr preferRelativeResize="0"/>
          <p:nvPr/>
        </p:nvPicPr>
        <p:blipFill rotWithShape="1">
          <a:blip r:embed="rId4">
            <a:alphaModFix/>
          </a:blip>
          <a:srcRect b="0" l="0" r="0" t="0"/>
          <a:stretch/>
        </p:blipFill>
        <p:spPr>
          <a:xfrm>
            <a:off x="146160" y="1146960"/>
            <a:ext cx="5328360" cy="43419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id="880" name="Google Shape;880;p120"/>
          <p:cNvPicPr preferRelativeResize="0"/>
          <p:nvPr/>
        </p:nvPicPr>
        <p:blipFill rotWithShape="1">
          <a:blip r:embed="rId3">
            <a:alphaModFix/>
          </a:blip>
          <a:srcRect b="0" l="0" r="0" t="0"/>
          <a:stretch/>
        </p:blipFill>
        <p:spPr>
          <a:xfrm>
            <a:off x="0" y="0"/>
            <a:ext cx="12191040" cy="6856920"/>
          </a:xfrm>
          <a:prstGeom prst="rect">
            <a:avLst/>
          </a:prstGeom>
          <a:noFill/>
          <a:ln>
            <a:noFill/>
          </a:ln>
        </p:spPr>
      </p:pic>
      <p:sp>
        <p:nvSpPr>
          <p:cNvPr id="881" name="Google Shape;881;p120"/>
          <p:cNvSpPr/>
          <p:nvPr/>
        </p:nvSpPr>
        <p:spPr>
          <a:xfrm>
            <a:off x="7358040" y="778320"/>
            <a:ext cx="4380480" cy="588312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У 2021 р. депутати  підтримали законопроєкт за  яким передбачене перейменування Дня захисника України на День захисників та захисниць.</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У пояснювальній записці до законопроєкту вказано, що попередня назва свята – «День захисника України» – не повністю передавала його суть та зміст, адже Україну боронили також і жінки. Адже мова є важливим кодом, через який формується бачення суспільства про історію, культуру та традиції свого народу. Тому вживання коректних назв дозволяє адекватно відобразити роль обох статей – і жінок, і чоловіків у боротьбі за незалежність та територіальну цілісність України.</a:t>
            </a:r>
            <a:endParaRPr b="0" i="0" sz="2000" u="none" cap="none" strike="noStrike">
              <a:latin typeface="Arial"/>
              <a:ea typeface="Arial"/>
              <a:cs typeface="Arial"/>
              <a:sym typeface="Arial"/>
            </a:endParaRPr>
          </a:p>
        </p:txBody>
      </p:sp>
      <p:pic>
        <p:nvPicPr>
          <p:cNvPr id="882" name="Google Shape;882;p120"/>
          <p:cNvPicPr preferRelativeResize="0"/>
          <p:nvPr/>
        </p:nvPicPr>
        <p:blipFill rotWithShape="1">
          <a:blip r:embed="rId4">
            <a:alphaModFix/>
          </a:blip>
          <a:srcRect b="0" l="0" r="0" t="0"/>
          <a:stretch/>
        </p:blipFill>
        <p:spPr>
          <a:xfrm>
            <a:off x="1649160" y="3517920"/>
            <a:ext cx="5415840" cy="3199320"/>
          </a:xfrm>
          <a:prstGeom prst="rect">
            <a:avLst/>
          </a:prstGeom>
          <a:noFill/>
          <a:ln>
            <a:noFill/>
          </a:ln>
        </p:spPr>
      </p:pic>
      <p:pic>
        <p:nvPicPr>
          <p:cNvPr id="883" name="Google Shape;883;p120"/>
          <p:cNvPicPr preferRelativeResize="0"/>
          <p:nvPr/>
        </p:nvPicPr>
        <p:blipFill rotWithShape="1">
          <a:blip r:embed="rId5">
            <a:alphaModFix/>
          </a:blip>
          <a:srcRect b="0" l="0" r="0" t="0"/>
          <a:stretch/>
        </p:blipFill>
        <p:spPr>
          <a:xfrm>
            <a:off x="190080" y="109080"/>
            <a:ext cx="5968080" cy="3153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pic>
        <p:nvPicPr>
          <p:cNvPr id="888" name="Google Shape;888;p121"/>
          <p:cNvPicPr preferRelativeResize="0"/>
          <p:nvPr/>
        </p:nvPicPr>
        <p:blipFill rotWithShape="1">
          <a:blip r:embed="rId3">
            <a:alphaModFix/>
          </a:blip>
          <a:srcRect b="0" l="0" r="0" t="0"/>
          <a:stretch/>
        </p:blipFill>
        <p:spPr>
          <a:xfrm>
            <a:off x="0" y="0"/>
            <a:ext cx="12225960" cy="6856920"/>
          </a:xfrm>
          <a:prstGeom prst="rect">
            <a:avLst/>
          </a:prstGeom>
          <a:noFill/>
          <a:ln>
            <a:noFill/>
          </a:ln>
        </p:spPr>
      </p:pic>
      <p:sp>
        <p:nvSpPr>
          <p:cNvPr id="889" name="Google Shape;889;p121"/>
          <p:cNvSpPr txBox="1"/>
          <p:nvPr>
            <p:ph idx="4294967295" type="body"/>
          </p:nvPr>
        </p:nvSpPr>
        <p:spPr>
          <a:xfrm>
            <a:off x="4559400" y="0"/>
            <a:ext cx="7631640" cy="1946520"/>
          </a:xfrm>
          <a:prstGeom prst="rect">
            <a:avLst/>
          </a:prstGeom>
          <a:gradFill>
            <a:gsLst>
              <a:gs pos="0">
                <a:srgbClr val="D0D0D0"/>
              </a:gs>
              <a:gs pos="100000">
                <a:srgbClr val="EDEDED"/>
              </a:gs>
            </a:gsLst>
            <a:lin ang="16200000" scaled="0"/>
          </a:gradFill>
          <a:ln cap="flat" cmpd="sng" w="9525">
            <a:solidFill>
              <a:srgbClr val="000000"/>
            </a:solidFill>
            <a:prstDash val="solid"/>
            <a:round/>
            <a:headEnd len="sm" w="sm" type="none"/>
            <a:tailEnd len="sm" w="sm" type="none"/>
          </a:ln>
          <a:effectLst>
            <a:outerShdw blurRad="39960" rotWithShape="0" dir="5400000" dist="20160">
              <a:srgbClr val="000000">
                <a:alpha val="37647"/>
              </a:srgbClr>
            </a:outerShdw>
          </a:effectLst>
        </p:spPr>
        <p:txBody>
          <a:bodyPr anchorCtr="0" anchor="t" bIns="45000" lIns="90000" spcFirstLastPara="1" rIns="90000" wrap="square" tIns="45000">
            <a:normAutofit/>
          </a:bodyPr>
          <a:lstStyle/>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Сотні жіночих імен можна знайти серед героїв Другої світової, бійців УПА. В сучасній українській армії кожен десятий боєць – жінка. Вони пліч-о-пліч із чоловіками служать на передовій, освоїли спеціальності снайпера, кулеметника, розвідника, механіка, інструктора, медика. </a:t>
            </a:r>
            <a:endParaRPr b="0" i="0" sz="2000" u="none" cap="none" strike="noStrike">
              <a:latin typeface="Arial"/>
              <a:ea typeface="Arial"/>
              <a:cs typeface="Arial"/>
              <a:sym typeface="Arial"/>
            </a:endParaRPr>
          </a:p>
        </p:txBody>
      </p:sp>
      <p:pic>
        <p:nvPicPr>
          <p:cNvPr id="890" name="Google Shape;890;p121"/>
          <p:cNvPicPr preferRelativeResize="0"/>
          <p:nvPr/>
        </p:nvPicPr>
        <p:blipFill rotWithShape="1">
          <a:blip r:embed="rId4">
            <a:alphaModFix/>
          </a:blip>
          <a:srcRect b="0" l="0" r="0" t="0"/>
          <a:stretch/>
        </p:blipFill>
        <p:spPr>
          <a:xfrm>
            <a:off x="3187080" y="1615320"/>
            <a:ext cx="7166880" cy="4644720"/>
          </a:xfrm>
          <a:prstGeom prst="rect">
            <a:avLst/>
          </a:prstGeom>
          <a:noFill/>
          <a:ln>
            <a:noFill/>
          </a:ln>
        </p:spPr>
      </p:pic>
      <p:sp>
        <p:nvSpPr>
          <p:cNvPr id="891" name="Google Shape;891;p121"/>
          <p:cNvSpPr/>
          <p:nvPr/>
        </p:nvSpPr>
        <p:spPr>
          <a:xfrm>
            <a:off x="6614280" y="3174120"/>
            <a:ext cx="6094800" cy="36396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Calibri"/>
              <a:buNone/>
            </a:pPr>
            <a:r>
              <a:rPr b="0" i="0" lang="ru-RU" sz="1800" u="none" cap="none" strike="noStrike">
                <a:solidFill>
                  <a:srgbClr val="000000"/>
                </a:solidFill>
                <a:latin typeface="Calibri"/>
                <a:ea typeface="Calibri"/>
                <a:cs typeface="Calibri"/>
                <a:sym typeface="Calibri"/>
              </a:rPr>
              <a:t>.</a:t>
            </a:r>
            <a:endParaRPr b="0" i="0" sz="1800" u="none" cap="none" strike="noStrike">
              <a:latin typeface="Arial"/>
              <a:ea typeface="Arial"/>
              <a:cs typeface="Arial"/>
              <a:sym typeface="Arial"/>
            </a:endParaRPr>
          </a:p>
        </p:txBody>
      </p:sp>
      <p:sp>
        <p:nvSpPr>
          <p:cNvPr id="892" name="Google Shape;892;p121"/>
          <p:cNvSpPr/>
          <p:nvPr/>
        </p:nvSpPr>
        <p:spPr>
          <a:xfrm>
            <a:off x="4505040" y="1492200"/>
            <a:ext cx="7517160" cy="69948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SzPts val="2000"/>
              <a:buFont typeface="Arial"/>
              <a:buNone/>
            </a:pPr>
            <a:br>
              <a:rPr b="0" i="0" lang="ru-RU" sz="2000" u="none" cap="none" strike="noStrike">
                <a:latin typeface="Arial"/>
                <a:ea typeface="Arial"/>
                <a:cs typeface="Arial"/>
                <a:sym typeface="Arial"/>
              </a:rPr>
            </a:br>
            <a:endParaRPr b="0" i="0" sz="2000" u="none" cap="none" strike="noStrike">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122"/>
          <p:cNvPicPr preferRelativeResize="0"/>
          <p:nvPr/>
        </p:nvPicPr>
        <p:blipFill rotWithShape="1">
          <a:blip r:embed="rId3">
            <a:alphaModFix/>
          </a:blip>
          <a:srcRect b="0" l="0" r="0" t="0"/>
          <a:stretch/>
        </p:blipFill>
        <p:spPr>
          <a:xfrm>
            <a:off x="-30600" y="0"/>
            <a:ext cx="12191040" cy="6856920"/>
          </a:xfrm>
          <a:prstGeom prst="rect">
            <a:avLst/>
          </a:prstGeom>
          <a:noFill/>
          <a:ln>
            <a:noFill/>
          </a:ln>
        </p:spPr>
      </p:pic>
      <p:sp>
        <p:nvSpPr>
          <p:cNvPr id="898" name="Google Shape;898;p122"/>
          <p:cNvSpPr txBox="1"/>
          <p:nvPr>
            <p:ph type="title"/>
          </p:nvPr>
        </p:nvSpPr>
        <p:spPr>
          <a:xfrm>
            <a:off x="609480" y="274680"/>
            <a:ext cx="10971720" cy="486360"/>
          </a:xfrm>
          <a:prstGeom prst="rect">
            <a:avLst/>
          </a:prstGeom>
          <a:gradFill>
            <a:gsLst>
              <a:gs pos="0">
                <a:srgbClr val="D0D0D0"/>
              </a:gs>
              <a:gs pos="100000">
                <a:srgbClr val="EDEDED"/>
              </a:gs>
            </a:gsLst>
            <a:lin ang="16200000" scaled="0"/>
          </a:gradFill>
          <a:ln cap="flat" cmpd="sng" w="9525">
            <a:solidFill>
              <a:srgbClr val="000000"/>
            </a:solidFill>
            <a:prstDash val="solid"/>
            <a:round/>
            <a:headEnd len="sm" w="sm" type="none"/>
            <a:tailEnd len="sm" w="sm" type="none"/>
          </a:ln>
          <a:effectLst>
            <a:outerShdw blurRad="39960" rotWithShape="0" dir="5400000" dist="20160">
              <a:srgbClr val="000000">
                <a:alpha val="37647"/>
              </a:srgbClr>
            </a:outerShdw>
          </a:effectLst>
        </p:spPr>
        <p:txBody>
          <a:bodyPr anchorCtr="0" anchor="ctr" bIns="0" lIns="0" spcFirstLastPara="1" rIns="0" wrap="square" tIns="0">
            <a:normAutofit fontScale="39000"/>
          </a:bodyPr>
          <a:lstStyle/>
          <a:p>
            <a:pPr indent="0" lvl="0" marL="0" rtl="0" algn="ctr">
              <a:lnSpc>
                <a:spcPct val="100000"/>
              </a:lnSpc>
              <a:spcBef>
                <a:spcPts val="0"/>
              </a:spcBef>
              <a:spcAft>
                <a:spcPts val="0"/>
              </a:spcAft>
              <a:buSzPct val="100000"/>
              <a:buNone/>
            </a:pPr>
            <a:br>
              <a:rPr lang="ru-RU" sz="2700"/>
            </a:br>
            <a:r>
              <a:rPr b="0" lang="ru-RU" sz="2700" strike="noStrike">
                <a:solidFill>
                  <a:srgbClr val="000000"/>
                </a:solidFill>
                <a:latin typeface="Times New Roman"/>
                <a:ea typeface="Times New Roman"/>
                <a:cs typeface="Times New Roman"/>
                <a:sym typeface="Times New Roman"/>
              </a:rPr>
              <a:t>Жінки-військові у параді до Дня Незалежності (2018 та 2021 рік)</a:t>
            </a:r>
            <a:br>
              <a:rPr lang="ru-RU" sz="2700"/>
            </a:br>
            <a:endParaRPr b="0" sz="2700" strike="noStrike">
              <a:latin typeface="Arial"/>
              <a:ea typeface="Arial"/>
              <a:cs typeface="Arial"/>
              <a:sym typeface="Arial"/>
            </a:endParaRPr>
          </a:p>
        </p:txBody>
      </p:sp>
      <p:pic>
        <p:nvPicPr>
          <p:cNvPr id="899" name="Google Shape;899;p122"/>
          <p:cNvPicPr preferRelativeResize="0"/>
          <p:nvPr/>
        </p:nvPicPr>
        <p:blipFill rotWithShape="1">
          <a:blip r:embed="rId4">
            <a:alphaModFix/>
          </a:blip>
          <a:srcRect b="0" l="0" r="0" t="0"/>
          <a:stretch/>
        </p:blipFill>
        <p:spPr>
          <a:xfrm>
            <a:off x="6832440" y="825480"/>
            <a:ext cx="5167800" cy="3300840"/>
          </a:xfrm>
          <a:prstGeom prst="rect">
            <a:avLst/>
          </a:prstGeom>
          <a:noFill/>
          <a:ln>
            <a:noFill/>
          </a:ln>
        </p:spPr>
      </p:pic>
      <p:pic>
        <p:nvPicPr>
          <p:cNvPr id="900" name="Google Shape;900;p122"/>
          <p:cNvPicPr preferRelativeResize="0"/>
          <p:nvPr/>
        </p:nvPicPr>
        <p:blipFill rotWithShape="1">
          <a:blip r:embed="rId5">
            <a:alphaModFix/>
          </a:blip>
          <a:srcRect b="0" l="0" r="0" t="0"/>
          <a:stretch/>
        </p:blipFill>
        <p:spPr>
          <a:xfrm>
            <a:off x="0" y="876240"/>
            <a:ext cx="5396400" cy="3284640"/>
          </a:xfrm>
          <a:prstGeom prst="rect">
            <a:avLst/>
          </a:prstGeom>
          <a:noFill/>
          <a:ln>
            <a:noFill/>
          </a:ln>
        </p:spPr>
      </p:pic>
      <p:pic>
        <p:nvPicPr>
          <p:cNvPr id="901" name="Google Shape;901;p122"/>
          <p:cNvPicPr preferRelativeResize="0"/>
          <p:nvPr/>
        </p:nvPicPr>
        <p:blipFill rotWithShape="1">
          <a:blip r:embed="rId6">
            <a:alphaModFix/>
          </a:blip>
          <a:srcRect b="0" l="0" r="0" t="0"/>
          <a:stretch/>
        </p:blipFill>
        <p:spPr>
          <a:xfrm rot="-631200">
            <a:off x="3464640" y="3173760"/>
            <a:ext cx="5198040" cy="33562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id="907" name="Google Shape;907;p123"/>
          <p:cNvPicPr preferRelativeResize="0"/>
          <p:nvPr/>
        </p:nvPicPr>
        <p:blipFill rotWithShape="1">
          <a:blip r:embed="rId3">
            <a:alphaModFix/>
          </a:blip>
          <a:srcRect b="0" l="0" r="0" t="0"/>
          <a:stretch/>
        </p:blipFill>
        <p:spPr>
          <a:xfrm>
            <a:off x="0" y="0"/>
            <a:ext cx="12346560" cy="6856920"/>
          </a:xfrm>
          <a:prstGeom prst="rect">
            <a:avLst/>
          </a:prstGeom>
          <a:noFill/>
          <a:ln>
            <a:noFill/>
          </a:ln>
        </p:spPr>
      </p:pic>
      <p:sp>
        <p:nvSpPr>
          <p:cNvPr id="908" name="Google Shape;908;p123"/>
          <p:cNvSpPr txBox="1"/>
          <p:nvPr>
            <p:ph idx="4294967295" type="body"/>
          </p:nvPr>
        </p:nvSpPr>
        <p:spPr>
          <a:xfrm>
            <a:off x="0" y="5805360"/>
            <a:ext cx="12191040" cy="1074600"/>
          </a:xfrm>
          <a:prstGeom prst="rect">
            <a:avLst/>
          </a:prstGeom>
          <a:noFill/>
          <a:ln>
            <a:noFill/>
          </a:ln>
        </p:spPr>
        <p:txBody>
          <a:bodyPr anchorCtr="0" anchor="t" bIns="45000" lIns="90000" spcFirstLastPara="1" rIns="90000" wrap="square" tIns="45000">
            <a:normAutofit/>
          </a:bodyPr>
          <a:lstStyle/>
          <a:p>
            <a:pPr indent="0" lvl="0" marL="0" marR="0" rtl="0" algn="l">
              <a:lnSpc>
                <a:spcPct val="100000"/>
              </a:lnSpc>
              <a:spcBef>
                <a:spcPts val="0"/>
              </a:spcBef>
              <a:spcAft>
                <a:spcPts val="0"/>
              </a:spcAft>
              <a:buClr>
                <a:srgbClr val="000000"/>
              </a:buClr>
              <a:buSzPts val="1800"/>
              <a:buFont typeface="Times New Roman"/>
              <a:buNone/>
            </a:pPr>
            <a:r>
              <a:rPr b="0" i="0" lang="ru-RU" sz="1800" u="none" cap="none" strike="noStrike">
                <a:solidFill>
                  <a:srgbClr val="000000"/>
                </a:solidFill>
                <a:latin typeface="Times New Roman"/>
                <a:ea typeface="Times New Roman"/>
                <a:cs typeface="Times New Roman"/>
                <a:sym typeface="Times New Roman"/>
              </a:rPr>
              <a:t>За останні п'ять років кількість жінок в українській армії виросла майже вдвічі, вони воюють як снайпери, артилеристки та танкістки. Українське суспільство давно перестало сприймати жінку в армії як аномалію, але самим жінкам досі доводиться виборювати своє місце в чоловічому світі - і в питанні ставлення, і в питанні побуту.</a:t>
            </a:r>
            <a:endParaRPr b="0" i="0" sz="1800" u="none" cap="none" strike="noStrike">
              <a:latin typeface="Arial"/>
              <a:ea typeface="Arial"/>
              <a:cs typeface="Arial"/>
              <a:sym typeface="Arial"/>
            </a:endParaRPr>
          </a:p>
          <a:p>
            <a:pPr indent="0" lvl="0" marL="0" marR="0" rtl="0" algn="l">
              <a:lnSpc>
                <a:spcPct val="100000"/>
              </a:lnSpc>
              <a:spcBef>
                <a:spcPts val="360"/>
              </a:spcBef>
              <a:spcAft>
                <a:spcPts val="0"/>
              </a:spcAft>
              <a:buSzPts val="1800"/>
              <a:buFont typeface="Arial"/>
              <a:buNone/>
            </a:pPr>
            <a:r>
              <a:t/>
            </a:r>
            <a:endParaRPr b="0" i="0" sz="1800" u="none" cap="none" strike="noStrike">
              <a:latin typeface="Arial"/>
              <a:ea typeface="Arial"/>
              <a:cs typeface="Arial"/>
              <a:sym typeface="Arial"/>
            </a:endParaRPr>
          </a:p>
        </p:txBody>
      </p:sp>
      <p:sp>
        <p:nvSpPr>
          <p:cNvPr id="909" name="Google Shape;909;p123"/>
          <p:cNvSpPr/>
          <p:nvPr/>
        </p:nvSpPr>
        <p:spPr>
          <a:xfrm>
            <a:off x="1080" y="144000"/>
            <a:ext cx="5567400" cy="1943280"/>
          </a:xfrm>
          <a:prstGeom prst="wedgeRoundRectCallout">
            <a:avLst>
              <a:gd fmla="val -20833" name="adj1"/>
              <a:gd fmla="val 62500" name="adj2"/>
              <a:gd fmla="val 16667" name="adj3"/>
            </a:avLst>
          </a:prstGeom>
          <a:gradFill>
            <a:gsLst>
              <a:gs pos="0">
                <a:srgbClr val="D9CAEE"/>
              </a:gs>
              <a:gs pos="100000">
                <a:srgbClr val="F1EAF8"/>
              </a:gs>
            </a:gsLst>
            <a:lin ang="16200000" scaled="0"/>
          </a:gradFill>
          <a:ln cap="flat" cmpd="sng" w="9525">
            <a:solidFill>
              <a:srgbClr val="7D5FA0"/>
            </a:solidFill>
            <a:prstDash val="solid"/>
            <a:round/>
            <a:headEnd len="sm" w="sm" type="none"/>
            <a:tailEnd len="sm" w="sm" type="none"/>
          </a:ln>
          <a:effectLst>
            <a:outerShdw blurRad="39960" rotWithShape="0" dir="5400000" dist="20160">
              <a:srgbClr val="000000">
                <a:alpha val="37647"/>
              </a:srgbClr>
            </a:outerShdw>
          </a:effectLst>
        </p:spPr>
        <p:txBody>
          <a:bodyPr anchorCtr="0"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Times New Roman"/>
              <a:buNone/>
            </a:pPr>
            <a:r>
              <a:rPr b="0" i="0" lang="ru-RU" sz="1800" u="none" cap="none" strike="noStrike">
                <a:solidFill>
                  <a:srgbClr val="000000"/>
                </a:solidFill>
                <a:latin typeface="Times New Roman"/>
                <a:ea typeface="Times New Roman"/>
                <a:cs typeface="Times New Roman"/>
                <a:sym typeface="Times New Roman"/>
              </a:rPr>
              <a:t>«Сьогодні у ЗСУ 42 тисячі жінок військовослужбовиць, а разом з цивільними працівницями 60 тисяч. З них 5 тисяч на передовій.</a:t>
            </a:r>
            <a:br>
              <a:rPr b="0" i="0" lang="ru-RU" sz="1800" u="none" cap="none" strike="noStrike">
                <a:latin typeface="Arial"/>
                <a:ea typeface="Arial"/>
                <a:cs typeface="Arial"/>
                <a:sym typeface="Arial"/>
              </a:rPr>
            </a:br>
            <a:r>
              <a:rPr b="0" i="0" lang="ru-RU" sz="1800" u="none" cap="none" strike="noStrike">
                <a:solidFill>
                  <a:srgbClr val="000000"/>
                </a:solidFill>
                <a:latin typeface="Times New Roman"/>
                <a:ea typeface="Times New Roman"/>
                <a:cs typeface="Times New Roman"/>
                <a:sym typeface="Times New Roman"/>
              </a:rPr>
              <a:t>На жаль, 107 жінок загинуло і є поранені»-</a:t>
            </a:r>
            <a:br>
              <a:rPr b="0" i="0" lang="ru-RU" sz="1800" u="none" cap="none" strike="noStrike">
                <a:latin typeface="Arial"/>
                <a:ea typeface="Arial"/>
                <a:cs typeface="Arial"/>
                <a:sym typeface="Arial"/>
              </a:rPr>
            </a:br>
            <a:r>
              <a:rPr b="0" i="0" lang="ru-RU" sz="1800" u="none" cap="none" strike="noStrike">
                <a:solidFill>
                  <a:srgbClr val="000000"/>
                </a:solidFill>
                <a:latin typeface="Times New Roman"/>
                <a:ea typeface="Times New Roman"/>
                <a:cs typeface="Times New Roman"/>
                <a:sym typeface="Times New Roman"/>
              </a:rPr>
              <a:t>заступниця міністра оборони Ганна Маляр (станом на травень 2023 року </a:t>
            </a:r>
            <a:endParaRPr b="0" i="0" sz="1800" u="none" cap="none" strike="noStrike">
              <a:latin typeface="Arial"/>
              <a:ea typeface="Arial"/>
              <a:cs typeface="Arial"/>
              <a:sym typeface="Arial"/>
            </a:endParaRPr>
          </a:p>
        </p:txBody>
      </p:sp>
      <p:pic>
        <p:nvPicPr>
          <p:cNvPr id="910" name="Google Shape;910;p123"/>
          <p:cNvPicPr preferRelativeResize="0"/>
          <p:nvPr/>
        </p:nvPicPr>
        <p:blipFill rotWithShape="1">
          <a:blip r:embed="rId4">
            <a:alphaModFix/>
          </a:blip>
          <a:srcRect b="0" l="0" r="0" t="0"/>
          <a:stretch/>
        </p:blipFill>
        <p:spPr>
          <a:xfrm>
            <a:off x="0" y="2405880"/>
            <a:ext cx="4636440" cy="2901960"/>
          </a:xfrm>
          <a:prstGeom prst="rect">
            <a:avLst/>
          </a:prstGeom>
          <a:noFill/>
          <a:ln>
            <a:noFill/>
          </a:ln>
        </p:spPr>
      </p:pic>
      <p:pic>
        <p:nvPicPr>
          <p:cNvPr id="911" name="Google Shape;911;p123"/>
          <p:cNvPicPr preferRelativeResize="0"/>
          <p:nvPr/>
        </p:nvPicPr>
        <p:blipFill rotWithShape="1">
          <a:blip r:embed="rId5">
            <a:alphaModFix/>
          </a:blip>
          <a:srcRect b="0" l="0" r="0" t="0"/>
          <a:stretch/>
        </p:blipFill>
        <p:spPr>
          <a:xfrm>
            <a:off x="5568480" y="296640"/>
            <a:ext cx="3884040" cy="2940840"/>
          </a:xfrm>
          <a:prstGeom prst="rect">
            <a:avLst/>
          </a:prstGeom>
          <a:noFill/>
          <a:ln>
            <a:noFill/>
          </a:ln>
        </p:spPr>
      </p:pic>
      <p:pic>
        <p:nvPicPr>
          <p:cNvPr id="912" name="Google Shape;912;p123"/>
          <p:cNvPicPr preferRelativeResize="0"/>
          <p:nvPr/>
        </p:nvPicPr>
        <p:blipFill rotWithShape="1">
          <a:blip r:embed="rId6">
            <a:alphaModFix/>
          </a:blip>
          <a:srcRect b="0" l="0" r="0" t="0"/>
          <a:stretch/>
        </p:blipFill>
        <p:spPr>
          <a:xfrm>
            <a:off x="8400240" y="3522600"/>
            <a:ext cx="3946320" cy="2267280"/>
          </a:xfrm>
          <a:prstGeom prst="rect">
            <a:avLst/>
          </a:prstGeom>
          <a:noFill/>
          <a:ln>
            <a:noFill/>
          </a:ln>
        </p:spPr>
      </p:pic>
      <p:pic>
        <p:nvPicPr>
          <p:cNvPr id="913" name="Google Shape;913;p123"/>
          <p:cNvPicPr preferRelativeResize="0"/>
          <p:nvPr/>
        </p:nvPicPr>
        <p:blipFill rotWithShape="1">
          <a:blip r:embed="rId7">
            <a:alphaModFix/>
          </a:blip>
          <a:srcRect b="0" l="0" r="0" t="0"/>
          <a:stretch/>
        </p:blipFill>
        <p:spPr>
          <a:xfrm>
            <a:off x="9407520" y="144000"/>
            <a:ext cx="2783160" cy="3283920"/>
          </a:xfrm>
          <a:prstGeom prst="rect">
            <a:avLst/>
          </a:prstGeom>
          <a:noFill/>
          <a:ln>
            <a:noFill/>
          </a:ln>
        </p:spPr>
      </p:pic>
      <p:pic>
        <p:nvPicPr>
          <p:cNvPr id="914" name="Google Shape;914;p123"/>
          <p:cNvPicPr preferRelativeResize="0"/>
          <p:nvPr/>
        </p:nvPicPr>
        <p:blipFill rotWithShape="1">
          <a:blip r:embed="rId8">
            <a:alphaModFix/>
          </a:blip>
          <a:srcRect b="0" l="0" r="0" t="0"/>
          <a:stretch/>
        </p:blipFill>
        <p:spPr>
          <a:xfrm>
            <a:off x="4530960" y="3429000"/>
            <a:ext cx="4154400" cy="23612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BE2"/>
        </a:solidFill>
      </p:bgPr>
    </p:bg>
    <p:spTree>
      <p:nvGrpSpPr>
        <p:cNvPr id="748" name="Shape 748"/>
        <p:cNvGrpSpPr/>
        <p:nvPr/>
      </p:nvGrpSpPr>
      <p:grpSpPr>
        <a:xfrm>
          <a:off x="0" y="0"/>
          <a:ext cx="0" cy="0"/>
          <a:chOff x="0" y="0"/>
          <a:chExt cx="0" cy="0"/>
        </a:xfrm>
      </p:grpSpPr>
      <p:sp>
        <p:nvSpPr>
          <p:cNvPr id="749" name="Google Shape;749;p106"/>
          <p:cNvSpPr/>
          <p:nvPr/>
        </p:nvSpPr>
        <p:spPr>
          <a:xfrm>
            <a:off x="360" y="0"/>
            <a:ext cx="12190680" cy="68569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06"/>
          <p:cNvSpPr txBox="1"/>
          <p:nvPr>
            <p:ph idx="4294967295" type="title"/>
          </p:nvPr>
        </p:nvSpPr>
        <p:spPr>
          <a:xfrm>
            <a:off x="1180440" y="1346400"/>
            <a:ext cx="5273640" cy="3065760"/>
          </a:xfrm>
          <a:prstGeom prst="rect">
            <a:avLst/>
          </a:prstGeom>
          <a:noFill/>
          <a:ln>
            <a:noFill/>
          </a:ln>
        </p:spPr>
        <p:txBody>
          <a:bodyPr anchorCtr="0" anchor="b" bIns="0" lIns="0" spcFirstLastPara="1" rIns="0" wrap="square" tIns="0">
            <a:normAutofit fontScale="89000"/>
          </a:bodyPr>
          <a:lstStyle/>
          <a:p>
            <a:pPr indent="0" lvl="0" marL="0" marR="0" rtl="0" algn="l">
              <a:lnSpc>
                <a:spcPct val="110000"/>
              </a:lnSpc>
              <a:spcBef>
                <a:spcPts val="0"/>
              </a:spcBef>
              <a:spcAft>
                <a:spcPts val="0"/>
              </a:spcAft>
              <a:buClr>
                <a:srgbClr val="262626"/>
              </a:buClr>
              <a:buSzPct val="100000"/>
              <a:buFont typeface="Meiryo"/>
              <a:buNone/>
            </a:pPr>
            <a:r>
              <a:rPr b="1" i="0" lang="ru-RU" sz="4200" u="none" cap="none" strike="noStrike">
                <a:solidFill>
                  <a:srgbClr val="262626"/>
                </a:solidFill>
                <a:latin typeface="Meiryo"/>
                <a:ea typeface="Meiryo"/>
                <a:cs typeface="Meiryo"/>
                <a:sym typeface="Meiryo"/>
              </a:rPr>
              <a:t>Витоки української боротьби та завзятости</a:t>
            </a:r>
            <a:endParaRPr b="0" i="0" sz="4200" u="none" cap="none" strike="noStrike">
              <a:latin typeface="Arial"/>
              <a:ea typeface="Arial"/>
              <a:cs typeface="Arial"/>
              <a:sym typeface="Arial"/>
            </a:endParaRPr>
          </a:p>
        </p:txBody>
      </p:sp>
      <p:sp>
        <p:nvSpPr>
          <p:cNvPr id="751" name="Google Shape;751;p106"/>
          <p:cNvSpPr txBox="1"/>
          <p:nvPr>
            <p:ph idx="4294967295" type="subTitle"/>
          </p:nvPr>
        </p:nvSpPr>
        <p:spPr>
          <a:xfrm>
            <a:off x="1201320" y="4412880"/>
            <a:ext cx="4523040" cy="1575000"/>
          </a:xfrm>
          <a:prstGeom prst="rect">
            <a:avLst/>
          </a:prstGeom>
          <a:noFill/>
          <a:ln>
            <a:noFill/>
          </a:ln>
        </p:spPr>
        <p:txBody>
          <a:bodyPr anchorCtr="0" anchor="t" bIns="0" lIns="0" spcFirstLastPara="1" rIns="0" wrap="square" tIns="0">
            <a:normAutofit fontScale="92000"/>
          </a:bodyPr>
          <a:lstStyle/>
          <a:p>
            <a:pPr indent="0" lvl="0" marL="0" marR="0" rtl="0" algn="l">
              <a:lnSpc>
                <a:spcPct val="120000"/>
              </a:lnSpc>
              <a:spcBef>
                <a:spcPts val="0"/>
              </a:spcBef>
              <a:spcAft>
                <a:spcPts val="0"/>
              </a:spcAft>
              <a:buClr>
                <a:srgbClr val="262626"/>
              </a:buClr>
              <a:buSzPct val="100000"/>
              <a:buFont typeface="Proxima Nova"/>
              <a:buNone/>
            </a:pPr>
            <a:r>
              <a:rPr b="0" i="0" lang="ru-RU" sz="2000" u="none" cap="none" strike="noStrike">
                <a:solidFill>
                  <a:srgbClr val="262626"/>
                </a:solidFill>
                <a:latin typeface="Proxima Nova"/>
                <a:ea typeface="Proxima Nova"/>
                <a:cs typeface="Proxima Nova"/>
                <a:sym typeface="Proxima Nova"/>
              </a:rPr>
              <a:t>Самостійну державу може здобути собі український народ тільки власною боротьбою і трудом (C. Бандера)</a:t>
            </a:r>
            <a:endParaRPr b="0" i="0" sz="2000" u="none" cap="none" strike="noStrike">
              <a:latin typeface="Arial"/>
              <a:ea typeface="Arial"/>
              <a:cs typeface="Arial"/>
              <a:sym typeface="Arial"/>
            </a:endParaRPr>
          </a:p>
        </p:txBody>
      </p:sp>
      <p:sp>
        <p:nvSpPr>
          <p:cNvPr id="752" name="Google Shape;752;p106"/>
          <p:cNvSpPr/>
          <p:nvPr/>
        </p:nvSpPr>
        <p:spPr>
          <a:xfrm flipH="1">
            <a:off x="6985440" y="0"/>
            <a:ext cx="5204880" cy="6856920"/>
          </a:xfrm>
          <a:custGeom>
            <a:rect b="b" l="l" r="r" t="t"/>
            <a:pathLst>
              <a:path extrusionOk="0" h="6858000" w="5205951">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06"/>
          <p:cNvSpPr/>
          <p:nvPr/>
        </p:nvSpPr>
        <p:spPr>
          <a:xfrm flipH="1">
            <a:off x="6552720" y="0"/>
            <a:ext cx="2528640" cy="685692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06"/>
          <p:cNvSpPr/>
          <p:nvPr/>
        </p:nvSpPr>
        <p:spPr>
          <a:xfrm flipH="1">
            <a:off x="6757560" y="0"/>
            <a:ext cx="2535480" cy="685692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06"/>
          <p:cNvSpPr/>
          <p:nvPr/>
        </p:nvSpPr>
        <p:spPr>
          <a:xfrm>
            <a:off x="7188120" y="0"/>
            <a:ext cx="5002920" cy="6856920"/>
          </a:xfrm>
          <a:custGeom>
            <a:rect b="b" l="l" r="r" t="t"/>
            <a:pathLst>
              <a:path extrusionOk="0" h="6858000" w="4901771">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751">
                                            <p:txEl>
                                              <p:pRg end="0" st="0"/>
                                            </p:txEl>
                                          </p:spTgt>
                                        </p:tgtEl>
                                        <p:attrNameLst>
                                          <p:attrName>style.visibility</p:attrName>
                                        </p:attrNameLst>
                                      </p:cBhvr>
                                      <p:to>
                                        <p:strVal val="visible"/>
                                      </p:to>
                                    </p:set>
                                    <p:animEffect filter="fade" transition="in">
                                      <p:cBhvr>
                                        <p:cTn dur="700"/>
                                        <p:tgtEl>
                                          <p:spTgt spid="75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id="919" name="Google Shape;919;p124"/>
          <p:cNvPicPr preferRelativeResize="0"/>
          <p:nvPr/>
        </p:nvPicPr>
        <p:blipFill rotWithShape="1">
          <a:blip r:embed="rId3">
            <a:alphaModFix/>
          </a:blip>
          <a:srcRect b="0" l="0" r="0" t="0"/>
          <a:stretch/>
        </p:blipFill>
        <p:spPr>
          <a:xfrm>
            <a:off x="-17640" y="-33120"/>
            <a:ext cx="12218040" cy="6890040"/>
          </a:xfrm>
          <a:prstGeom prst="rect">
            <a:avLst/>
          </a:prstGeom>
          <a:noFill/>
          <a:ln>
            <a:noFill/>
          </a:ln>
        </p:spPr>
      </p:pic>
      <p:pic>
        <p:nvPicPr>
          <p:cNvPr id="920" name="Google Shape;920;p124"/>
          <p:cNvPicPr preferRelativeResize="0"/>
          <p:nvPr/>
        </p:nvPicPr>
        <p:blipFill rotWithShape="1">
          <a:blip r:embed="rId4">
            <a:alphaModFix/>
          </a:blip>
          <a:srcRect b="6962" l="-979" r="978" t="-6962"/>
          <a:stretch/>
        </p:blipFill>
        <p:spPr>
          <a:xfrm rot="-719400">
            <a:off x="346680" y="300600"/>
            <a:ext cx="5910840" cy="3967560"/>
          </a:xfrm>
          <a:prstGeom prst="rect">
            <a:avLst/>
          </a:prstGeom>
          <a:noFill/>
          <a:ln>
            <a:noFill/>
          </a:ln>
        </p:spPr>
      </p:pic>
      <p:sp>
        <p:nvSpPr>
          <p:cNvPr id="921" name="Google Shape;921;p124"/>
          <p:cNvSpPr/>
          <p:nvPr/>
        </p:nvSpPr>
        <p:spPr>
          <a:xfrm>
            <a:off x="6451200" y="1035720"/>
            <a:ext cx="5003280" cy="31388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17 жовтня 2022 року з  російського полону повернули 108 жінок, є з "Азовсталі"</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 37 евакуйованих з "Азовсталі", 11 офіцерів, 85 - рядових та сержантів.</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З них - 35 захисниць із ЗСУ, 32 - ВМС, 12 - ТРо, 8 - НГУ, включно з 2 із "Азову", 5 - державної служби спеціального транспорту, 4 - прикордонної служби та 12 цивільних.</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Найстаршій зі звільнених полонених 62 роки, наймолодшій - 21 рік</a:t>
            </a:r>
            <a:r>
              <a:rPr b="0" i="0" lang="ru-RU" sz="2000" u="none" cap="none" strike="noStrike">
                <a:solidFill>
                  <a:srgbClr val="000000"/>
                </a:solidFill>
                <a:latin typeface="Calibri"/>
                <a:ea typeface="Calibri"/>
                <a:cs typeface="Calibri"/>
                <a:sym typeface="Calibri"/>
              </a:rPr>
              <a:t>.</a:t>
            </a:r>
            <a:endParaRPr b="0" i="0" sz="2000" u="none" cap="none" strike="noStrike">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id="927" name="Google Shape;927;p125"/>
          <p:cNvPicPr preferRelativeResize="0"/>
          <p:nvPr/>
        </p:nvPicPr>
        <p:blipFill rotWithShape="1">
          <a:blip r:embed="rId3">
            <a:alphaModFix/>
          </a:blip>
          <a:srcRect b="0" l="0" r="0" t="0"/>
          <a:stretch/>
        </p:blipFill>
        <p:spPr>
          <a:xfrm>
            <a:off x="0" y="14400"/>
            <a:ext cx="12181680" cy="6856920"/>
          </a:xfrm>
          <a:prstGeom prst="rect">
            <a:avLst/>
          </a:prstGeom>
          <a:noFill/>
          <a:ln>
            <a:noFill/>
          </a:ln>
        </p:spPr>
      </p:pic>
      <p:pic>
        <p:nvPicPr>
          <p:cNvPr id="928" name="Google Shape;928;p125"/>
          <p:cNvPicPr preferRelativeResize="0"/>
          <p:nvPr/>
        </p:nvPicPr>
        <p:blipFill rotWithShape="1">
          <a:blip r:embed="rId4">
            <a:alphaModFix/>
          </a:blip>
          <a:srcRect b="0" l="0" r="0" t="0"/>
          <a:stretch/>
        </p:blipFill>
        <p:spPr>
          <a:xfrm>
            <a:off x="6288120" y="3429000"/>
            <a:ext cx="5893560" cy="3427920"/>
          </a:xfrm>
          <a:prstGeom prst="rect">
            <a:avLst/>
          </a:prstGeom>
          <a:noFill/>
          <a:ln>
            <a:noFill/>
          </a:ln>
        </p:spPr>
      </p:pic>
      <p:pic>
        <p:nvPicPr>
          <p:cNvPr id="929" name="Google Shape;929;p125"/>
          <p:cNvPicPr preferRelativeResize="0"/>
          <p:nvPr/>
        </p:nvPicPr>
        <p:blipFill rotWithShape="1">
          <a:blip r:embed="rId5">
            <a:alphaModFix/>
          </a:blip>
          <a:srcRect b="31814" l="60561" r="3350" t="27562"/>
          <a:stretch/>
        </p:blipFill>
        <p:spPr>
          <a:xfrm rot="-328200">
            <a:off x="421920" y="3215160"/>
            <a:ext cx="5574240" cy="3383280"/>
          </a:xfrm>
          <a:prstGeom prst="rect">
            <a:avLst/>
          </a:prstGeom>
          <a:noFill/>
          <a:ln>
            <a:noFill/>
          </a:ln>
        </p:spPr>
      </p:pic>
      <p:pic>
        <p:nvPicPr>
          <p:cNvPr id="930" name="Google Shape;930;p125"/>
          <p:cNvPicPr preferRelativeResize="0"/>
          <p:nvPr/>
        </p:nvPicPr>
        <p:blipFill rotWithShape="1">
          <a:blip r:embed="rId6">
            <a:alphaModFix/>
          </a:blip>
          <a:srcRect b="0" l="0" r="0" t="0"/>
          <a:stretch/>
        </p:blipFill>
        <p:spPr>
          <a:xfrm>
            <a:off x="274320" y="117720"/>
            <a:ext cx="4906080" cy="3079440"/>
          </a:xfrm>
          <a:prstGeom prst="rect">
            <a:avLst/>
          </a:prstGeom>
          <a:noFill/>
          <a:ln>
            <a:noFill/>
          </a:ln>
        </p:spPr>
      </p:pic>
      <p:pic>
        <p:nvPicPr>
          <p:cNvPr id="931" name="Google Shape;931;p125"/>
          <p:cNvPicPr preferRelativeResize="0"/>
          <p:nvPr/>
        </p:nvPicPr>
        <p:blipFill rotWithShape="1">
          <a:blip r:embed="rId7">
            <a:alphaModFix/>
          </a:blip>
          <a:srcRect b="0" l="0" r="0" t="0"/>
          <a:stretch/>
        </p:blipFill>
        <p:spPr>
          <a:xfrm rot="464400">
            <a:off x="6375600" y="444240"/>
            <a:ext cx="5059080" cy="30794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pic>
        <p:nvPicPr>
          <p:cNvPr id="936" name="Google Shape;936;p126"/>
          <p:cNvPicPr preferRelativeResize="0"/>
          <p:nvPr/>
        </p:nvPicPr>
        <p:blipFill rotWithShape="1">
          <a:blip r:embed="rId3">
            <a:alphaModFix/>
          </a:blip>
          <a:srcRect b="0" l="0" r="0" t="0"/>
          <a:stretch/>
        </p:blipFill>
        <p:spPr>
          <a:xfrm>
            <a:off x="0" y="-25920"/>
            <a:ext cx="12191040" cy="6882840"/>
          </a:xfrm>
          <a:prstGeom prst="rect">
            <a:avLst/>
          </a:prstGeom>
          <a:noFill/>
          <a:ln>
            <a:noFill/>
          </a:ln>
        </p:spPr>
      </p:pic>
      <p:sp>
        <p:nvSpPr>
          <p:cNvPr id="937" name="Google Shape;937;p126"/>
          <p:cNvSpPr txBox="1"/>
          <p:nvPr>
            <p:ph idx="4294967295" type="title"/>
          </p:nvPr>
        </p:nvSpPr>
        <p:spPr>
          <a:xfrm>
            <a:off x="4508640" y="0"/>
            <a:ext cx="7682400" cy="1399320"/>
          </a:xfrm>
          <a:prstGeom prst="rect">
            <a:avLst/>
          </a:prstGeom>
          <a:noFill/>
          <a:ln>
            <a:noFill/>
          </a:ln>
        </p:spPr>
        <p:txBody>
          <a:bodyPr anchorCtr="0" anchor="ctr" bIns="45000" lIns="90000" spcFirstLastPara="1" rIns="90000" wrap="square" tIns="45000">
            <a:normAutofit fontScale="94000"/>
          </a:bodyPr>
          <a:lstStyle/>
          <a:p>
            <a:pPr indent="0" lvl="0" marL="0" marR="0" rtl="0" algn="ctr">
              <a:lnSpc>
                <a:spcPct val="100000"/>
              </a:lnSpc>
              <a:spcBef>
                <a:spcPts val="0"/>
              </a:spcBef>
              <a:spcAft>
                <a:spcPts val="0"/>
              </a:spcAft>
              <a:buClr>
                <a:srgbClr val="000000"/>
              </a:buClr>
              <a:buSzPct val="100000"/>
              <a:buFont typeface="Times New Roman"/>
              <a:buNone/>
            </a:pPr>
            <a:r>
              <a:rPr b="1" i="0" lang="ru-RU" sz="2400" u="none" cap="none" strike="noStrike">
                <a:solidFill>
                  <a:srgbClr val="000000"/>
                </a:solidFill>
                <a:latin typeface="Times New Roman"/>
                <a:ea typeface="Times New Roman"/>
                <a:cs typeface="Times New Roman"/>
                <a:sym typeface="Times New Roman"/>
              </a:rPr>
              <a:t>Сьогодні наше військо стало однією з найбоєздатніших армій Європи, маючи за плечима більше 9 років досвіду боїв російсько-української війни. </a:t>
            </a:r>
            <a:endParaRPr b="0" i="0" sz="2400" u="none" cap="none" strike="noStrike">
              <a:latin typeface="Arial"/>
              <a:ea typeface="Arial"/>
              <a:cs typeface="Arial"/>
              <a:sym typeface="Arial"/>
            </a:endParaRPr>
          </a:p>
        </p:txBody>
      </p:sp>
      <p:pic>
        <p:nvPicPr>
          <p:cNvPr id="938" name="Google Shape;938;p126"/>
          <p:cNvPicPr preferRelativeResize="0"/>
          <p:nvPr/>
        </p:nvPicPr>
        <p:blipFill rotWithShape="1">
          <a:blip r:embed="rId4">
            <a:alphaModFix/>
          </a:blip>
          <a:srcRect b="0" l="0" r="0" t="0"/>
          <a:stretch/>
        </p:blipFill>
        <p:spPr>
          <a:xfrm>
            <a:off x="1204560" y="1651320"/>
            <a:ext cx="3822840" cy="2261160"/>
          </a:xfrm>
          <a:prstGeom prst="rect">
            <a:avLst/>
          </a:prstGeom>
          <a:noFill/>
          <a:ln>
            <a:noFill/>
          </a:ln>
        </p:spPr>
      </p:pic>
      <p:pic>
        <p:nvPicPr>
          <p:cNvPr id="939" name="Google Shape;939;p126"/>
          <p:cNvPicPr preferRelativeResize="0"/>
          <p:nvPr/>
        </p:nvPicPr>
        <p:blipFill rotWithShape="1">
          <a:blip r:embed="rId5">
            <a:alphaModFix/>
          </a:blip>
          <a:srcRect b="0" l="0" r="0" t="0"/>
          <a:stretch/>
        </p:blipFill>
        <p:spPr>
          <a:xfrm>
            <a:off x="5374080" y="1651320"/>
            <a:ext cx="3745080" cy="2399040"/>
          </a:xfrm>
          <a:prstGeom prst="rect">
            <a:avLst/>
          </a:prstGeom>
          <a:noFill/>
          <a:ln>
            <a:noFill/>
          </a:ln>
        </p:spPr>
      </p:pic>
      <p:pic>
        <p:nvPicPr>
          <p:cNvPr id="940" name="Google Shape;940;p126"/>
          <p:cNvPicPr preferRelativeResize="0"/>
          <p:nvPr/>
        </p:nvPicPr>
        <p:blipFill rotWithShape="1">
          <a:blip r:embed="rId6">
            <a:alphaModFix/>
          </a:blip>
          <a:srcRect b="0" l="0" r="0" t="0"/>
          <a:stretch/>
        </p:blipFill>
        <p:spPr>
          <a:xfrm>
            <a:off x="1143000" y="4242600"/>
            <a:ext cx="3884760" cy="2428920"/>
          </a:xfrm>
          <a:prstGeom prst="rect">
            <a:avLst/>
          </a:prstGeom>
          <a:noFill/>
          <a:ln>
            <a:noFill/>
          </a:ln>
        </p:spPr>
      </p:pic>
      <p:pic>
        <p:nvPicPr>
          <p:cNvPr id="941" name="Google Shape;941;p126"/>
          <p:cNvPicPr preferRelativeResize="0"/>
          <p:nvPr/>
        </p:nvPicPr>
        <p:blipFill rotWithShape="1">
          <a:blip r:embed="rId7">
            <a:alphaModFix/>
          </a:blip>
          <a:srcRect b="0" l="0" r="0" t="0"/>
          <a:stretch/>
        </p:blipFill>
        <p:spPr>
          <a:xfrm>
            <a:off x="5451840" y="4242600"/>
            <a:ext cx="3703680" cy="2428920"/>
          </a:xfrm>
          <a:prstGeom prst="rect">
            <a:avLst/>
          </a:prstGeom>
          <a:noFill/>
          <a:ln>
            <a:noFill/>
          </a:ln>
        </p:spPr>
      </p:pic>
      <p:sp>
        <p:nvSpPr>
          <p:cNvPr id="942" name="Google Shape;942;p126"/>
          <p:cNvSpPr/>
          <p:nvPr/>
        </p:nvSpPr>
        <p:spPr>
          <a:xfrm>
            <a:off x="9309240" y="1651320"/>
            <a:ext cx="2539080" cy="447876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Times New Roman"/>
              <a:buNone/>
            </a:pPr>
            <a:r>
              <a:rPr b="0" i="0" lang="ru-RU" sz="1800" u="none" cap="none" strike="noStrike">
                <a:solidFill>
                  <a:srgbClr val="000000"/>
                </a:solidFill>
                <a:latin typeface="Times New Roman"/>
                <a:ea typeface="Times New Roman"/>
                <a:cs typeface="Times New Roman"/>
                <a:sym typeface="Times New Roman"/>
              </a:rPr>
              <a:t>Вчителі, лісники, айтівці, лікарі, водії, пекарі, менеджери, перукарі, сталевари, будівельники, стилісти, офіціанти, співаки, фермери... – саме ці та інші цивільні професії сьогодні є основою української армії.</a:t>
            </a:r>
            <a:endParaRPr b="0" i="0" sz="18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Times New Roman"/>
              <a:buNone/>
            </a:pPr>
            <a:r>
              <a:rPr b="0" i="0" lang="ru-RU" sz="1800" u="none" cap="none" strike="noStrike">
                <a:solidFill>
                  <a:srgbClr val="000000"/>
                </a:solidFill>
                <a:latin typeface="Times New Roman"/>
                <a:ea typeface="Times New Roman"/>
                <a:cs typeface="Times New Roman"/>
                <a:sym typeface="Times New Roman"/>
              </a:rPr>
              <a:t>Вони воюють тимчасово, щоб згодом повернутися на своє звичне робоче місце, для них війна – це пауза у нормальному житті.</a:t>
            </a:r>
            <a:endParaRPr b="0" i="0" sz="1800" u="none" cap="none" strike="noStrike">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id="947" name="Google Shape;947;p127"/>
          <p:cNvPicPr preferRelativeResize="0"/>
          <p:nvPr/>
        </p:nvPicPr>
        <p:blipFill rotWithShape="1">
          <a:blip r:embed="rId3">
            <a:alphaModFix/>
          </a:blip>
          <a:srcRect b="0" l="0" r="0" t="0"/>
          <a:stretch/>
        </p:blipFill>
        <p:spPr>
          <a:xfrm>
            <a:off x="0" y="0"/>
            <a:ext cx="12191040" cy="6856920"/>
          </a:xfrm>
          <a:prstGeom prst="rect">
            <a:avLst/>
          </a:prstGeom>
          <a:noFill/>
          <a:ln>
            <a:noFill/>
          </a:ln>
        </p:spPr>
      </p:pic>
      <p:pic>
        <p:nvPicPr>
          <p:cNvPr id="948" name="Google Shape;948;p127"/>
          <p:cNvPicPr preferRelativeResize="0"/>
          <p:nvPr/>
        </p:nvPicPr>
        <p:blipFill rotWithShape="1">
          <a:blip r:embed="rId4">
            <a:alphaModFix/>
          </a:blip>
          <a:srcRect b="0" l="0" r="0" t="0"/>
          <a:stretch/>
        </p:blipFill>
        <p:spPr>
          <a:xfrm>
            <a:off x="795240" y="770040"/>
            <a:ext cx="10760760" cy="5490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pic>
        <p:nvPicPr>
          <p:cNvPr id="953" name="Google Shape;953;p128"/>
          <p:cNvPicPr preferRelativeResize="0"/>
          <p:nvPr/>
        </p:nvPicPr>
        <p:blipFill rotWithShape="1">
          <a:blip r:embed="rId3">
            <a:alphaModFix/>
          </a:blip>
          <a:srcRect b="0" l="0" r="0" t="0"/>
          <a:stretch/>
        </p:blipFill>
        <p:spPr>
          <a:xfrm>
            <a:off x="0" y="0"/>
            <a:ext cx="12191040" cy="6856920"/>
          </a:xfrm>
          <a:prstGeom prst="rect">
            <a:avLst/>
          </a:prstGeom>
          <a:noFill/>
          <a:ln>
            <a:noFill/>
          </a:ln>
        </p:spPr>
      </p:pic>
      <p:pic>
        <p:nvPicPr>
          <p:cNvPr id="954" name="Google Shape;954;p128"/>
          <p:cNvPicPr preferRelativeResize="0"/>
          <p:nvPr/>
        </p:nvPicPr>
        <p:blipFill rotWithShape="1">
          <a:blip r:embed="rId4">
            <a:alphaModFix/>
          </a:blip>
          <a:srcRect b="0" l="0" r="0" t="0"/>
          <a:stretch/>
        </p:blipFill>
        <p:spPr>
          <a:xfrm>
            <a:off x="4686480" y="139680"/>
            <a:ext cx="3694680" cy="2193840"/>
          </a:xfrm>
          <a:prstGeom prst="rect">
            <a:avLst/>
          </a:prstGeom>
          <a:noFill/>
          <a:ln>
            <a:noFill/>
          </a:ln>
        </p:spPr>
      </p:pic>
      <p:sp>
        <p:nvSpPr>
          <p:cNvPr id="955" name="Google Shape;955;p128"/>
          <p:cNvSpPr/>
          <p:nvPr/>
        </p:nvSpPr>
        <p:spPr>
          <a:xfrm>
            <a:off x="6896160" y="2456640"/>
            <a:ext cx="5294880" cy="435852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У 2023 році Україна перемістилась у рейтингу найсильніших армій світу  на 15 місце, довівши </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що чисельність особового складу та фінансування — це ще не все</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Кістяк Збройних Сил становить професійна, добре навчена й вишколена армія, але математичну більшість у війську складають усе-таки вчорашні цивільні.</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Це ті люди різних професій, які масово стояли в чергах перед військкоматами у перші дні вторгнення, та сотні тисяч мобілізованих у наступні місяці для комплектування військових частин.</a:t>
            </a:r>
            <a:endParaRPr b="0" i="0" sz="2000" u="none" cap="none" strike="noStrike">
              <a:latin typeface="Arial"/>
              <a:ea typeface="Arial"/>
              <a:cs typeface="Arial"/>
              <a:sym typeface="Arial"/>
            </a:endParaRPr>
          </a:p>
        </p:txBody>
      </p:sp>
      <p:pic>
        <p:nvPicPr>
          <p:cNvPr id="956" name="Google Shape;956;p128"/>
          <p:cNvPicPr preferRelativeResize="0"/>
          <p:nvPr/>
        </p:nvPicPr>
        <p:blipFill rotWithShape="1">
          <a:blip r:embed="rId5">
            <a:alphaModFix/>
          </a:blip>
          <a:srcRect b="0" l="0" r="0" t="0"/>
          <a:stretch/>
        </p:blipFill>
        <p:spPr>
          <a:xfrm rot="-517800">
            <a:off x="165600" y="414720"/>
            <a:ext cx="3856680" cy="2487960"/>
          </a:xfrm>
          <a:prstGeom prst="rect">
            <a:avLst/>
          </a:prstGeom>
          <a:noFill/>
          <a:ln>
            <a:noFill/>
          </a:ln>
        </p:spPr>
      </p:pic>
      <p:pic>
        <p:nvPicPr>
          <p:cNvPr id="957" name="Google Shape;957;p128"/>
          <p:cNvPicPr preferRelativeResize="0"/>
          <p:nvPr/>
        </p:nvPicPr>
        <p:blipFill rotWithShape="1">
          <a:blip r:embed="rId6">
            <a:alphaModFix/>
          </a:blip>
          <a:srcRect b="0" l="0" r="0" t="0"/>
          <a:stretch/>
        </p:blipFill>
        <p:spPr>
          <a:xfrm>
            <a:off x="130320" y="4657320"/>
            <a:ext cx="3727800" cy="2099160"/>
          </a:xfrm>
          <a:prstGeom prst="rect">
            <a:avLst/>
          </a:prstGeom>
          <a:noFill/>
          <a:ln>
            <a:noFill/>
          </a:ln>
        </p:spPr>
      </p:pic>
      <p:pic>
        <p:nvPicPr>
          <p:cNvPr id="958" name="Google Shape;958;p128"/>
          <p:cNvPicPr preferRelativeResize="0"/>
          <p:nvPr/>
        </p:nvPicPr>
        <p:blipFill rotWithShape="1">
          <a:blip r:embed="rId7">
            <a:alphaModFix/>
          </a:blip>
          <a:srcRect b="0" l="0" r="0" t="0"/>
          <a:stretch/>
        </p:blipFill>
        <p:spPr>
          <a:xfrm>
            <a:off x="2957400" y="2456640"/>
            <a:ext cx="3937680" cy="25599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pic>
        <p:nvPicPr>
          <p:cNvPr id="963" name="Google Shape;963;p129"/>
          <p:cNvPicPr preferRelativeResize="0"/>
          <p:nvPr/>
        </p:nvPicPr>
        <p:blipFill rotWithShape="1">
          <a:blip r:embed="rId3">
            <a:alphaModFix/>
          </a:blip>
          <a:srcRect b="0" l="0" r="0" t="0"/>
          <a:stretch/>
        </p:blipFill>
        <p:spPr>
          <a:xfrm>
            <a:off x="0" y="0"/>
            <a:ext cx="12191040" cy="6856920"/>
          </a:xfrm>
          <a:prstGeom prst="rect">
            <a:avLst/>
          </a:prstGeom>
          <a:noFill/>
          <a:ln>
            <a:noFill/>
          </a:ln>
        </p:spPr>
      </p:pic>
      <p:sp>
        <p:nvSpPr>
          <p:cNvPr id="964" name="Google Shape;964;p129"/>
          <p:cNvSpPr/>
          <p:nvPr/>
        </p:nvSpPr>
        <p:spPr>
          <a:xfrm>
            <a:off x="4605840" y="48960"/>
            <a:ext cx="6162840" cy="1829520"/>
          </a:xfrm>
          <a:prstGeom prst="cloudCallout">
            <a:avLst>
              <a:gd fmla="val -20833" name="adj1"/>
              <a:gd fmla="val 62500" name="adj2"/>
            </a:avLst>
          </a:prstGeom>
          <a:solidFill>
            <a:srgbClr val="FFFF66">
              <a:alpha val="93725"/>
            </a:srgbClr>
          </a:solidFill>
          <a:ln cap="flat" cmpd="sng" w="25400">
            <a:solidFill>
              <a:srgbClr val="3A5F8B"/>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"Ми навчаємо ваших військових, але насправді ви навчаєте нас. Ми вчимося в України та українців, як бути такими сильними та витривалими"</a:t>
            </a:r>
            <a:endParaRPr b="0" i="0" sz="2000" u="none" cap="none" strike="noStrike">
              <a:latin typeface="Arial"/>
              <a:ea typeface="Arial"/>
              <a:cs typeface="Arial"/>
              <a:sym typeface="Arial"/>
            </a:endParaRPr>
          </a:p>
        </p:txBody>
      </p:sp>
      <p:sp>
        <p:nvSpPr>
          <p:cNvPr id="965" name="Google Shape;965;p129"/>
          <p:cNvSpPr/>
          <p:nvPr/>
        </p:nvSpPr>
        <p:spPr>
          <a:xfrm>
            <a:off x="4605840" y="2196360"/>
            <a:ext cx="7585200" cy="222408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Відбиття українськими захисниками широкомасштабного вторгнення рф, яке почалося рік тому стало можливим, зокрема, завдяки міжнародним тренуванням, які організовані іноземними партнерами України.</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Загалом країни-партнери допомагали з навчанням українських військових ще з 2014 року, однак після 24 лютого минулого року цей процес вийшов на якісно новий рівень</a:t>
            </a:r>
            <a:endParaRPr b="0" i="0" sz="2000" u="none" cap="none" strike="noStrike">
              <a:latin typeface="Arial"/>
              <a:ea typeface="Arial"/>
              <a:cs typeface="Arial"/>
              <a:sym typeface="Arial"/>
            </a:endParaRPr>
          </a:p>
        </p:txBody>
      </p:sp>
      <p:pic>
        <p:nvPicPr>
          <p:cNvPr id="966" name="Google Shape;966;p129"/>
          <p:cNvPicPr preferRelativeResize="0"/>
          <p:nvPr/>
        </p:nvPicPr>
        <p:blipFill rotWithShape="1">
          <a:blip r:embed="rId4">
            <a:alphaModFix/>
          </a:blip>
          <a:srcRect b="0" l="0" r="0" t="0"/>
          <a:stretch/>
        </p:blipFill>
        <p:spPr>
          <a:xfrm>
            <a:off x="62640" y="2793960"/>
            <a:ext cx="4317840" cy="2484000"/>
          </a:xfrm>
          <a:prstGeom prst="rect">
            <a:avLst/>
          </a:prstGeom>
          <a:noFill/>
          <a:ln>
            <a:noFill/>
          </a:ln>
        </p:spPr>
      </p:pic>
      <p:pic>
        <p:nvPicPr>
          <p:cNvPr id="967" name="Google Shape;967;p129"/>
          <p:cNvPicPr preferRelativeResize="0"/>
          <p:nvPr/>
        </p:nvPicPr>
        <p:blipFill rotWithShape="1">
          <a:blip r:embed="rId5">
            <a:alphaModFix/>
          </a:blip>
          <a:srcRect b="0" l="0" r="0" t="0"/>
          <a:stretch/>
        </p:blipFill>
        <p:spPr>
          <a:xfrm>
            <a:off x="62640" y="179640"/>
            <a:ext cx="4420080" cy="2548080"/>
          </a:xfrm>
          <a:prstGeom prst="rect">
            <a:avLst/>
          </a:prstGeom>
          <a:noFill/>
          <a:ln>
            <a:noFill/>
          </a:ln>
        </p:spPr>
      </p:pic>
      <p:pic>
        <p:nvPicPr>
          <p:cNvPr id="968" name="Google Shape;968;p129"/>
          <p:cNvPicPr preferRelativeResize="0"/>
          <p:nvPr/>
        </p:nvPicPr>
        <p:blipFill rotWithShape="1">
          <a:blip r:embed="rId6">
            <a:alphaModFix/>
          </a:blip>
          <a:srcRect b="0" l="0" r="0" t="31813"/>
          <a:stretch/>
        </p:blipFill>
        <p:spPr>
          <a:xfrm>
            <a:off x="4605840" y="4443120"/>
            <a:ext cx="6408360" cy="22870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id="973" name="Google Shape;973;p130"/>
          <p:cNvPicPr preferRelativeResize="0"/>
          <p:nvPr/>
        </p:nvPicPr>
        <p:blipFill rotWithShape="1">
          <a:blip r:embed="rId3">
            <a:alphaModFix/>
          </a:blip>
          <a:srcRect b="0" l="0" r="0" t="0"/>
          <a:stretch/>
        </p:blipFill>
        <p:spPr>
          <a:xfrm>
            <a:off x="0" y="0"/>
            <a:ext cx="12191040" cy="6856920"/>
          </a:xfrm>
          <a:prstGeom prst="rect">
            <a:avLst/>
          </a:prstGeom>
          <a:noFill/>
          <a:ln>
            <a:noFill/>
          </a:ln>
        </p:spPr>
      </p:pic>
      <p:sp>
        <p:nvSpPr>
          <p:cNvPr id="974" name="Google Shape;974;p130"/>
          <p:cNvSpPr/>
          <p:nvPr/>
        </p:nvSpPr>
        <p:spPr>
          <a:xfrm rot="-496200">
            <a:off x="41040" y="363240"/>
            <a:ext cx="8435880" cy="3591000"/>
          </a:xfrm>
          <a:prstGeom prst="cloudCallout">
            <a:avLst>
              <a:gd fmla="val -20833" name="adj1"/>
              <a:gd fmla="val 62500" name="adj2"/>
            </a:avLst>
          </a:prstGeom>
          <a:solidFill>
            <a:srgbClr val="FFFF66"/>
          </a:solidFill>
          <a:ln cap="flat" cmpd="sng" w="25400">
            <a:solidFill>
              <a:srgbClr val="3A5F8B"/>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SzPts val="2000"/>
              <a:buFont typeface="Arial"/>
              <a:buNone/>
            </a:pPr>
            <a:r>
              <a:t/>
            </a:r>
            <a:endParaRPr b="0" i="0" sz="2000" u="none" cap="none" strike="noStrike">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Times New Roman"/>
              <a:buNone/>
            </a:pPr>
            <a:r>
              <a:rPr b="0" i="1" lang="ru-RU" sz="2000" u="none" cap="none" strike="noStrike">
                <a:solidFill>
                  <a:srgbClr val="000000"/>
                </a:solidFill>
                <a:latin typeface="Times New Roman"/>
                <a:ea typeface="Times New Roman"/>
                <a:cs typeface="Times New Roman"/>
                <a:sym typeface="Times New Roman"/>
              </a:rPr>
              <a:t>"Не лише українці зараз навчатимуться на Заході нашої тактики, нашої стратегії, нашої доктрини. Але я думаю, що на Заході вже багато хто зрозумів, що і в Україні ми можемо дечому навчитися. Ви показали себе як дуже бойова злагоджена військова махіна. Тобто ви як ізраїльтяни зупинили...", — </a:t>
            </a:r>
            <a:r>
              <a:rPr b="0" i="0" lang="ru-RU" sz="2000" u="none" cap="none" strike="noStrike">
                <a:solidFill>
                  <a:srgbClr val="000000"/>
                </a:solidFill>
                <a:latin typeface="Times New Roman"/>
                <a:ea typeface="Times New Roman"/>
                <a:cs typeface="Times New Roman"/>
                <a:sym typeface="Times New Roman"/>
              </a:rPr>
              <a:t>аявив капітан 1-го рангу Військово-морських сил США у відставці Гаррі Табах.</a:t>
            </a:r>
            <a:endParaRPr b="0" i="0" sz="2000" u="none" cap="none" strike="noStrike">
              <a:latin typeface="Arial"/>
              <a:ea typeface="Arial"/>
              <a:cs typeface="Arial"/>
              <a:sym typeface="Arial"/>
            </a:endParaRPr>
          </a:p>
          <a:p>
            <a:pPr indent="0" lvl="0" marL="0" marR="0" rtl="0" algn="ctr">
              <a:lnSpc>
                <a:spcPct val="100000"/>
              </a:lnSpc>
              <a:spcBef>
                <a:spcPts val="0"/>
              </a:spcBef>
              <a:spcAft>
                <a:spcPts val="0"/>
              </a:spcAft>
              <a:buSzPts val="1800"/>
              <a:buFont typeface="Arial"/>
              <a:buNone/>
            </a:pPr>
            <a:r>
              <a:t/>
            </a:r>
            <a:endParaRPr b="0" i="0" sz="1800" u="none" cap="none" strike="noStrike">
              <a:latin typeface="Arial"/>
              <a:ea typeface="Arial"/>
              <a:cs typeface="Arial"/>
              <a:sym typeface="Arial"/>
            </a:endParaRPr>
          </a:p>
        </p:txBody>
      </p:sp>
      <p:pic>
        <p:nvPicPr>
          <p:cNvPr id="975" name="Google Shape;975;p130"/>
          <p:cNvPicPr preferRelativeResize="0"/>
          <p:nvPr/>
        </p:nvPicPr>
        <p:blipFill rotWithShape="1">
          <a:blip r:embed="rId4">
            <a:alphaModFix/>
          </a:blip>
          <a:srcRect b="0" l="0" r="0" t="0"/>
          <a:stretch/>
        </p:blipFill>
        <p:spPr>
          <a:xfrm>
            <a:off x="5384880" y="3073320"/>
            <a:ext cx="6806160" cy="3783600"/>
          </a:xfrm>
          <a:prstGeom prst="rect">
            <a:avLst/>
          </a:prstGeom>
          <a:noFill/>
          <a:ln>
            <a:noFill/>
          </a:ln>
        </p:spPr>
      </p:pic>
      <p:pic>
        <p:nvPicPr>
          <p:cNvPr id="976" name="Google Shape;976;p130"/>
          <p:cNvPicPr preferRelativeResize="0"/>
          <p:nvPr/>
        </p:nvPicPr>
        <p:blipFill rotWithShape="1">
          <a:blip r:embed="rId5">
            <a:alphaModFix/>
          </a:blip>
          <a:srcRect b="0" l="0" r="0" t="0"/>
          <a:stretch/>
        </p:blipFill>
        <p:spPr>
          <a:xfrm>
            <a:off x="8204040" y="77760"/>
            <a:ext cx="3414600" cy="2994480"/>
          </a:xfrm>
          <a:prstGeom prst="rect">
            <a:avLst/>
          </a:prstGeom>
          <a:noFill/>
          <a:ln>
            <a:noFill/>
          </a:ln>
        </p:spPr>
      </p:pic>
      <p:pic>
        <p:nvPicPr>
          <p:cNvPr id="977" name="Google Shape;977;p130"/>
          <p:cNvPicPr preferRelativeResize="0"/>
          <p:nvPr/>
        </p:nvPicPr>
        <p:blipFill rotWithShape="1">
          <a:blip r:embed="rId6">
            <a:alphaModFix/>
          </a:blip>
          <a:srcRect b="0" l="0" r="0" t="0"/>
          <a:stretch/>
        </p:blipFill>
        <p:spPr>
          <a:xfrm>
            <a:off x="93600" y="3776760"/>
            <a:ext cx="4375440" cy="292284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pic>
        <p:nvPicPr>
          <p:cNvPr id="982" name="Google Shape;982;p131"/>
          <p:cNvPicPr preferRelativeResize="0"/>
          <p:nvPr/>
        </p:nvPicPr>
        <p:blipFill rotWithShape="1">
          <a:blip r:embed="rId3">
            <a:alphaModFix/>
          </a:blip>
          <a:srcRect b="0" l="0" r="0" t="0"/>
          <a:stretch/>
        </p:blipFill>
        <p:spPr>
          <a:xfrm>
            <a:off x="0" y="0"/>
            <a:ext cx="12191040" cy="6856920"/>
          </a:xfrm>
          <a:prstGeom prst="rect">
            <a:avLst/>
          </a:prstGeom>
          <a:noFill/>
          <a:ln>
            <a:noFill/>
          </a:ln>
        </p:spPr>
      </p:pic>
      <p:pic>
        <p:nvPicPr>
          <p:cNvPr id="983" name="Google Shape;983;p131"/>
          <p:cNvPicPr preferRelativeResize="0"/>
          <p:nvPr/>
        </p:nvPicPr>
        <p:blipFill rotWithShape="1">
          <a:blip r:embed="rId4">
            <a:alphaModFix/>
          </a:blip>
          <a:srcRect b="0" l="0" r="0" t="0"/>
          <a:stretch/>
        </p:blipFill>
        <p:spPr>
          <a:xfrm>
            <a:off x="0" y="0"/>
            <a:ext cx="6856920" cy="6856920"/>
          </a:xfrm>
          <a:prstGeom prst="rect">
            <a:avLst/>
          </a:prstGeom>
          <a:noFill/>
          <a:ln>
            <a:noFill/>
          </a:ln>
        </p:spPr>
      </p:pic>
      <p:sp>
        <p:nvSpPr>
          <p:cNvPr id="984" name="Google Shape;984;p131"/>
          <p:cNvSpPr/>
          <p:nvPr/>
        </p:nvSpPr>
        <p:spPr>
          <a:xfrm>
            <a:off x="7149960" y="1995480"/>
            <a:ext cx="4545360" cy="344376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Times New Roman"/>
              <a:buNone/>
            </a:pPr>
            <a:r>
              <a:rPr b="1" i="0" lang="ru-RU" sz="2000" u="none" cap="none" strike="noStrike">
                <a:solidFill>
                  <a:srgbClr val="000000"/>
                </a:solidFill>
                <a:latin typeface="Times New Roman"/>
                <a:ea typeface="Times New Roman"/>
                <a:cs typeface="Times New Roman"/>
                <a:sym typeface="Times New Roman"/>
              </a:rPr>
              <a:t>ЗСУ пишуть листа</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SzPts val="2000"/>
              <a:buFont typeface="Arial"/>
              <a:buNone/>
            </a:pPr>
            <a:r>
              <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Бійці 112-ї бригади ТрО Сил оборони України та французький фотограф Емерік Луіссе відтворили у сучасних умовах знамениту картину українського художника Іллі Рєпіна "Запорожці пишуть листа турецькому султану".</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SzPts val="2000"/>
              <a:buFont typeface="Arial"/>
              <a:buNone/>
            </a:pPr>
            <a:r>
              <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Свою роботу автор назвав “Здалеку чую відповідь козаків”</a:t>
            </a:r>
            <a:endParaRPr b="0" i="0" sz="2000" u="none" cap="none" strike="noStrike">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pic>
        <p:nvPicPr>
          <p:cNvPr id="989" name="Google Shape;989;p132"/>
          <p:cNvPicPr preferRelativeResize="0"/>
          <p:nvPr/>
        </p:nvPicPr>
        <p:blipFill rotWithShape="1">
          <a:blip r:embed="rId3">
            <a:alphaModFix/>
          </a:blip>
          <a:srcRect b="0" l="0" r="0" t="0"/>
          <a:stretch/>
        </p:blipFill>
        <p:spPr>
          <a:xfrm>
            <a:off x="0" y="0"/>
            <a:ext cx="12191040" cy="6856920"/>
          </a:xfrm>
          <a:prstGeom prst="rect">
            <a:avLst/>
          </a:prstGeom>
          <a:noFill/>
          <a:ln>
            <a:noFill/>
          </a:ln>
        </p:spPr>
      </p:pic>
      <p:sp>
        <p:nvSpPr>
          <p:cNvPr id="990" name="Google Shape;990;p132"/>
          <p:cNvSpPr/>
          <p:nvPr/>
        </p:nvSpPr>
        <p:spPr>
          <a:xfrm>
            <a:off x="4660920" y="0"/>
            <a:ext cx="4393080" cy="161424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Українським військовим вдалося деокупувати 53% землі, яка була захоплена російськими військами від моменту початку повномасштабного вторгнення.</a:t>
            </a:r>
            <a:endParaRPr b="0" i="0" sz="2000" u="none" cap="none" strike="noStrike">
              <a:latin typeface="Arial"/>
              <a:ea typeface="Arial"/>
              <a:cs typeface="Arial"/>
              <a:sym typeface="Arial"/>
            </a:endParaRPr>
          </a:p>
        </p:txBody>
      </p:sp>
      <p:pic>
        <p:nvPicPr>
          <p:cNvPr id="991" name="Google Shape;991;p132"/>
          <p:cNvPicPr preferRelativeResize="0"/>
          <p:nvPr/>
        </p:nvPicPr>
        <p:blipFill rotWithShape="1">
          <a:blip r:embed="rId4">
            <a:alphaModFix/>
          </a:blip>
          <a:srcRect b="0" l="0" r="0" t="0"/>
          <a:stretch/>
        </p:blipFill>
        <p:spPr>
          <a:xfrm>
            <a:off x="8515440" y="1841400"/>
            <a:ext cx="3675600" cy="2259720"/>
          </a:xfrm>
          <a:prstGeom prst="rect">
            <a:avLst/>
          </a:prstGeom>
          <a:noFill/>
          <a:ln>
            <a:noFill/>
          </a:ln>
        </p:spPr>
      </p:pic>
      <p:pic>
        <p:nvPicPr>
          <p:cNvPr id="992" name="Google Shape;992;p132"/>
          <p:cNvPicPr preferRelativeResize="0"/>
          <p:nvPr/>
        </p:nvPicPr>
        <p:blipFill rotWithShape="1">
          <a:blip r:embed="rId5">
            <a:alphaModFix/>
          </a:blip>
          <a:srcRect b="0" l="0" r="0" t="0"/>
          <a:stretch/>
        </p:blipFill>
        <p:spPr>
          <a:xfrm>
            <a:off x="2626200" y="1852200"/>
            <a:ext cx="3112920" cy="4792320"/>
          </a:xfrm>
          <a:prstGeom prst="rect">
            <a:avLst/>
          </a:prstGeom>
          <a:noFill/>
          <a:ln>
            <a:noFill/>
          </a:ln>
        </p:spPr>
      </p:pic>
      <p:pic>
        <p:nvPicPr>
          <p:cNvPr id="993" name="Google Shape;993;p132"/>
          <p:cNvPicPr preferRelativeResize="0"/>
          <p:nvPr/>
        </p:nvPicPr>
        <p:blipFill rotWithShape="1">
          <a:blip r:embed="rId6">
            <a:alphaModFix/>
          </a:blip>
          <a:srcRect b="0" l="0" r="0" t="0"/>
          <a:stretch/>
        </p:blipFill>
        <p:spPr>
          <a:xfrm>
            <a:off x="5740560" y="4102200"/>
            <a:ext cx="3186000" cy="2183400"/>
          </a:xfrm>
          <a:prstGeom prst="rect">
            <a:avLst/>
          </a:prstGeom>
          <a:noFill/>
          <a:ln>
            <a:noFill/>
          </a:ln>
        </p:spPr>
      </p:pic>
      <p:pic>
        <p:nvPicPr>
          <p:cNvPr id="994" name="Google Shape;994;p132"/>
          <p:cNvPicPr preferRelativeResize="0"/>
          <p:nvPr/>
        </p:nvPicPr>
        <p:blipFill rotWithShape="1">
          <a:blip r:embed="rId7">
            <a:alphaModFix/>
          </a:blip>
          <a:srcRect b="0" l="0" r="0" t="0"/>
          <a:stretch/>
        </p:blipFill>
        <p:spPr>
          <a:xfrm>
            <a:off x="5550120" y="1841400"/>
            <a:ext cx="3084840" cy="2181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pic>
        <p:nvPicPr>
          <p:cNvPr id="999" name="Google Shape;999;p133"/>
          <p:cNvPicPr preferRelativeResize="0"/>
          <p:nvPr/>
        </p:nvPicPr>
        <p:blipFill rotWithShape="1">
          <a:blip r:embed="rId3">
            <a:alphaModFix/>
          </a:blip>
          <a:srcRect b="0" l="0" r="0" t="0"/>
          <a:stretch/>
        </p:blipFill>
        <p:spPr>
          <a:xfrm>
            <a:off x="0" y="0"/>
            <a:ext cx="12191040" cy="6856920"/>
          </a:xfrm>
          <a:prstGeom prst="rect">
            <a:avLst/>
          </a:prstGeom>
          <a:noFill/>
          <a:ln>
            <a:noFill/>
          </a:ln>
        </p:spPr>
      </p:pic>
      <p:sp>
        <p:nvSpPr>
          <p:cNvPr id="1000" name="Google Shape;1000;p133"/>
          <p:cNvSpPr/>
          <p:nvPr/>
        </p:nvSpPr>
        <p:spPr>
          <a:xfrm>
            <a:off x="4191120" y="5842440"/>
            <a:ext cx="7415640" cy="10044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Загалом за час від початку повномасштабного вторгнення росії в Україну, за мужність і героїзм у жорстоких боях, державними нагородами відзначені майже 30 тисяч українських захисників</a:t>
            </a:r>
            <a:endParaRPr b="0" i="0" sz="2000" u="none" cap="none" strike="noStrike">
              <a:latin typeface="Arial"/>
              <a:ea typeface="Arial"/>
              <a:cs typeface="Arial"/>
              <a:sym typeface="Arial"/>
            </a:endParaRPr>
          </a:p>
        </p:txBody>
      </p:sp>
      <p:pic>
        <p:nvPicPr>
          <p:cNvPr id="1001" name="Google Shape;1001;p133"/>
          <p:cNvPicPr preferRelativeResize="0"/>
          <p:nvPr/>
        </p:nvPicPr>
        <p:blipFill rotWithShape="1">
          <a:blip r:embed="rId4">
            <a:alphaModFix/>
          </a:blip>
          <a:srcRect b="0" l="0" r="0" t="0"/>
          <a:stretch/>
        </p:blipFill>
        <p:spPr>
          <a:xfrm rot="-430200">
            <a:off x="206640" y="214920"/>
            <a:ext cx="3357720" cy="2576880"/>
          </a:xfrm>
          <a:prstGeom prst="rect">
            <a:avLst/>
          </a:prstGeom>
          <a:noFill/>
          <a:ln>
            <a:noFill/>
          </a:ln>
        </p:spPr>
      </p:pic>
      <p:pic>
        <p:nvPicPr>
          <p:cNvPr id="1002" name="Google Shape;1002;p133"/>
          <p:cNvPicPr preferRelativeResize="0"/>
          <p:nvPr/>
        </p:nvPicPr>
        <p:blipFill rotWithShape="1">
          <a:blip r:embed="rId5">
            <a:alphaModFix/>
          </a:blip>
          <a:srcRect b="0" l="0" r="0" t="0"/>
          <a:stretch/>
        </p:blipFill>
        <p:spPr>
          <a:xfrm>
            <a:off x="59040" y="2993400"/>
            <a:ext cx="3276000" cy="2418480"/>
          </a:xfrm>
          <a:prstGeom prst="rect">
            <a:avLst/>
          </a:prstGeom>
          <a:noFill/>
          <a:ln>
            <a:noFill/>
          </a:ln>
        </p:spPr>
      </p:pic>
      <p:pic>
        <p:nvPicPr>
          <p:cNvPr id="1003" name="Google Shape;1003;p133"/>
          <p:cNvPicPr preferRelativeResize="0"/>
          <p:nvPr/>
        </p:nvPicPr>
        <p:blipFill rotWithShape="1">
          <a:blip r:embed="rId6">
            <a:alphaModFix/>
          </a:blip>
          <a:srcRect b="0" l="0" r="0" t="0"/>
          <a:stretch/>
        </p:blipFill>
        <p:spPr>
          <a:xfrm>
            <a:off x="8364600" y="76320"/>
            <a:ext cx="3737520" cy="2853720"/>
          </a:xfrm>
          <a:prstGeom prst="rect">
            <a:avLst/>
          </a:prstGeom>
          <a:noFill/>
          <a:ln>
            <a:noFill/>
          </a:ln>
        </p:spPr>
      </p:pic>
      <p:pic>
        <p:nvPicPr>
          <p:cNvPr id="1004" name="Google Shape;1004;p133"/>
          <p:cNvPicPr preferRelativeResize="0"/>
          <p:nvPr/>
        </p:nvPicPr>
        <p:blipFill rotWithShape="1">
          <a:blip r:embed="rId7">
            <a:alphaModFix/>
          </a:blip>
          <a:srcRect b="0" l="0" r="0" t="0"/>
          <a:stretch/>
        </p:blipFill>
        <p:spPr>
          <a:xfrm>
            <a:off x="4479480" y="2993400"/>
            <a:ext cx="3884040" cy="2847600"/>
          </a:xfrm>
          <a:prstGeom prst="rect">
            <a:avLst/>
          </a:prstGeom>
          <a:noFill/>
          <a:ln>
            <a:noFill/>
          </a:ln>
        </p:spPr>
      </p:pic>
      <p:pic>
        <p:nvPicPr>
          <p:cNvPr id="1005" name="Google Shape;1005;p133"/>
          <p:cNvPicPr preferRelativeResize="0"/>
          <p:nvPr/>
        </p:nvPicPr>
        <p:blipFill rotWithShape="1">
          <a:blip r:embed="rId8">
            <a:alphaModFix/>
          </a:blip>
          <a:srcRect b="0" l="0" r="0" t="0"/>
          <a:stretch/>
        </p:blipFill>
        <p:spPr>
          <a:xfrm>
            <a:off x="3713400" y="12600"/>
            <a:ext cx="4650120" cy="2917440"/>
          </a:xfrm>
          <a:prstGeom prst="rect">
            <a:avLst/>
          </a:prstGeom>
          <a:noFill/>
          <a:ln>
            <a:noFill/>
          </a:ln>
        </p:spPr>
      </p:pic>
      <p:pic>
        <p:nvPicPr>
          <p:cNvPr id="1006" name="Google Shape;1006;p133"/>
          <p:cNvPicPr preferRelativeResize="0"/>
          <p:nvPr/>
        </p:nvPicPr>
        <p:blipFill rotWithShape="1">
          <a:blip r:embed="rId9">
            <a:alphaModFix/>
          </a:blip>
          <a:srcRect b="0" l="0" r="0" t="0"/>
          <a:stretch/>
        </p:blipFill>
        <p:spPr>
          <a:xfrm>
            <a:off x="8504280" y="2993400"/>
            <a:ext cx="3597840" cy="2847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id="760" name="Google Shape;760;p107"/>
          <p:cNvPicPr preferRelativeResize="0"/>
          <p:nvPr/>
        </p:nvPicPr>
        <p:blipFill rotWithShape="1">
          <a:blip r:embed="rId3">
            <a:alphaModFix/>
          </a:blip>
          <a:srcRect b="0" l="0" r="0" t="0"/>
          <a:stretch/>
        </p:blipFill>
        <p:spPr>
          <a:xfrm>
            <a:off x="0" y="0"/>
            <a:ext cx="12191040" cy="6856920"/>
          </a:xfrm>
          <a:prstGeom prst="rect">
            <a:avLst/>
          </a:prstGeom>
          <a:noFill/>
          <a:ln>
            <a:noFill/>
          </a:ln>
        </p:spPr>
      </p:pic>
      <p:sp>
        <p:nvSpPr>
          <p:cNvPr id="761" name="Google Shape;761;p107"/>
          <p:cNvSpPr/>
          <p:nvPr/>
        </p:nvSpPr>
        <p:spPr>
          <a:xfrm>
            <a:off x="8978760" y="2456640"/>
            <a:ext cx="3110400" cy="435852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Times New Roman"/>
              <a:buNone/>
            </a:pPr>
            <a:r>
              <a:rPr b="0" i="0" lang="ru-RU" sz="2000" u="none" cap="none" strike="noStrike">
                <a:solidFill>
                  <a:srgbClr val="000000"/>
                </a:solidFill>
                <a:latin typeface="Times New Roman"/>
                <a:ea typeface="Times New Roman"/>
                <a:cs typeface="Times New Roman"/>
                <a:sym typeface="Times New Roman"/>
              </a:rPr>
              <a:t>Розселив Господь людей по всьому світу  і кожному народу дав землю. Богом дана земля є святою і рідною, тому її захист – це найперший обов’язок народів. Для українців такою землею є Україна. Вона полита потом і кров’ю  сотень поколінь, їхніх працелюбних і героїчних предків. Шануймо героїчну історію нашого великого народу.</a:t>
            </a:r>
            <a:endParaRPr b="0" i="0" sz="2000" u="none" cap="none" strike="noStrike">
              <a:latin typeface="Arial"/>
              <a:ea typeface="Arial"/>
              <a:cs typeface="Arial"/>
              <a:sym typeface="Arial"/>
            </a:endParaRPr>
          </a:p>
        </p:txBody>
      </p:sp>
      <p:pic>
        <p:nvPicPr>
          <p:cNvPr id="762" name="Google Shape;762;p107"/>
          <p:cNvPicPr preferRelativeResize="0"/>
          <p:nvPr/>
        </p:nvPicPr>
        <p:blipFill rotWithShape="1">
          <a:blip r:embed="rId4">
            <a:alphaModFix/>
          </a:blip>
          <a:srcRect b="0" l="0" r="0" t="0"/>
          <a:stretch/>
        </p:blipFill>
        <p:spPr>
          <a:xfrm>
            <a:off x="6210360" y="4657320"/>
            <a:ext cx="2576880" cy="1851120"/>
          </a:xfrm>
          <a:prstGeom prst="rect">
            <a:avLst/>
          </a:prstGeom>
          <a:noFill/>
          <a:ln>
            <a:noFill/>
          </a:ln>
        </p:spPr>
      </p:pic>
      <p:pic>
        <p:nvPicPr>
          <p:cNvPr id="763" name="Google Shape;763;p107"/>
          <p:cNvPicPr preferRelativeResize="0"/>
          <p:nvPr/>
        </p:nvPicPr>
        <p:blipFill rotWithShape="1">
          <a:blip r:embed="rId5">
            <a:alphaModFix/>
          </a:blip>
          <a:srcRect b="0" l="0" r="0" t="0"/>
          <a:stretch/>
        </p:blipFill>
        <p:spPr>
          <a:xfrm rot="-1114800">
            <a:off x="126360" y="4474080"/>
            <a:ext cx="2953080" cy="1962720"/>
          </a:xfrm>
          <a:prstGeom prst="rect">
            <a:avLst/>
          </a:prstGeom>
          <a:noFill/>
          <a:ln>
            <a:noFill/>
          </a:ln>
        </p:spPr>
      </p:pic>
      <p:pic>
        <p:nvPicPr>
          <p:cNvPr id="764" name="Google Shape;764;p107"/>
          <p:cNvPicPr preferRelativeResize="0"/>
          <p:nvPr/>
        </p:nvPicPr>
        <p:blipFill rotWithShape="1">
          <a:blip r:embed="rId6">
            <a:alphaModFix/>
          </a:blip>
          <a:srcRect b="0" l="0" r="0" t="0"/>
          <a:stretch/>
        </p:blipFill>
        <p:spPr>
          <a:xfrm>
            <a:off x="5499000" y="59400"/>
            <a:ext cx="2437200" cy="1770480"/>
          </a:xfrm>
          <a:prstGeom prst="rect">
            <a:avLst/>
          </a:prstGeom>
          <a:noFill/>
          <a:ln>
            <a:noFill/>
          </a:ln>
        </p:spPr>
      </p:pic>
      <p:pic>
        <p:nvPicPr>
          <p:cNvPr id="765" name="Google Shape;765;p107"/>
          <p:cNvPicPr preferRelativeResize="0"/>
          <p:nvPr/>
        </p:nvPicPr>
        <p:blipFill rotWithShape="1">
          <a:blip r:embed="rId7">
            <a:alphaModFix/>
          </a:blip>
          <a:srcRect b="0" l="0" r="0" t="0"/>
          <a:stretch/>
        </p:blipFill>
        <p:spPr>
          <a:xfrm>
            <a:off x="8229600" y="59400"/>
            <a:ext cx="3859560" cy="248436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pic>
        <p:nvPicPr>
          <p:cNvPr id="1011" name="Google Shape;1011;p134"/>
          <p:cNvPicPr preferRelativeResize="0"/>
          <p:nvPr/>
        </p:nvPicPr>
        <p:blipFill rotWithShape="1">
          <a:blip r:embed="rId3">
            <a:alphaModFix/>
          </a:blip>
          <a:srcRect b="0" l="0" r="0" t="0"/>
          <a:stretch/>
        </p:blipFill>
        <p:spPr>
          <a:xfrm>
            <a:off x="0" y="0"/>
            <a:ext cx="12191040" cy="6856920"/>
          </a:xfrm>
          <a:prstGeom prst="rect">
            <a:avLst/>
          </a:prstGeom>
          <a:noFill/>
          <a:ln>
            <a:noFill/>
          </a:ln>
        </p:spPr>
      </p:pic>
      <p:sp>
        <p:nvSpPr>
          <p:cNvPr id="1012" name="Google Shape;1012;p134"/>
          <p:cNvSpPr/>
          <p:nvPr/>
        </p:nvSpPr>
        <p:spPr>
          <a:xfrm>
            <a:off x="3708360" y="1868400"/>
            <a:ext cx="4228200" cy="2529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Corsiva"/>
              <a:buNone/>
            </a:pPr>
            <a:r>
              <a:rPr b="0" i="0" lang="ru-RU" sz="2000" u="none" cap="none" strike="noStrike">
                <a:solidFill>
                  <a:srgbClr val="000000"/>
                </a:solidFill>
                <a:latin typeface="Corsiva"/>
                <a:ea typeface="Corsiva"/>
                <a:cs typeface="Corsiva"/>
                <a:sym typeface="Corsiva"/>
              </a:rPr>
              <a:t>Вірю я: настане день розплати,</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orsiva"/>
              <a:buNone/>
            </a:pPr>
            <a:r>
              <a:rPr b="0" i="0" lang="ru-RU" sz="2000" u="none" cap="none" strike="noStrike">
                <a:solidFill>
                  <a:srgbClr val="000000"/>
                </a:solidFill>
                <a:latin typeface="Corsiva"/>
                <a:ea typeface="Corsiva"/>
                <a:cs typeface="Corsiva"/>
                <a:sym typeface="Corsiva"/>
              </a:rPr>
              <a:t>Господь засудить наших ворогів,</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orsiva"/>
              <a:buNone/>
            </a:pPr>
            <a:r>
              <a:rPr b="0" i="0" lang="ru-RU" sz="2000" u="none" cap="none" strike="noStrike">
                <a:solidFill>
                  <a:srgbClr val="000000"/>
                </a:solidFill>
                <a:latin typeface="Corsiva"/>
                <a:ea typeface="Corsiva"/>
                <a:cs typeface="Corsiva"/>
                <a:sym typeface="Corsiva"/>
              </a:rPr>
              <a:t>В огні пекельному довічно їм палати,</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orsiva"/>
              <a:buNone/>
            </a:pPr>
            <a:r>
              <a:rPr b="0" i="0" lang="ru-RU" sz="2000" u="none" cap="none" strike="noStrike">
                <a:solidFill>
                  <a:srgbClr val="000000"/>
                </a:solidFill>
                <a:latin typeface="Corsiva"/>
                <a:ea typeface="Corsiva"/>
                <a:cs typeface="Corsiva"/>
                <a:sym typeface="Corsiva"/>
              </a:rPr>
              <a:t>Бо прокляли їх українські матері.</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orsiva"/>
              <a:buNone/>
            </a:pPr>
            <a:r>
              <a:rPr b="0" i="0" lang="ru-RU" sz="2000" u="none" cap="none" strike="noStrike">
                <a:solidFill>
                  <a:srgbClr val="000000"/>
                </a:solidFill>
                <a:latin typeface="Corsiva"/>
                <a:ea typeface="Corsiva"/>
                <a:cs typeface="Corsiva"/>
                <a:sym typeface="Corsiva"/>
              </a:rPr>
              <a:t>І пам’ятник величний звести треба</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orsiva"/>
              <a:buNone/>
            </a:pPr>
            <a:r>
              <a:rPr b="0" i="0" lang="ru-RU" sz="2000" u="none" cap="none" strike="noStrike">
                <a:solidFill>
                  <a:srgbClr val="000000"/>
                </a:solidFill>
                <a:latin typeface="Corsiva"/>
                <a:ea typeface="Corsiva"/>
                <a:cs typeface="Corsiva"/>
                <a:sym typeface="Corsiva"/>
              </a:rPr>
              <a:t>Тим, хто Україну так любив свою,</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orsiva"/>
              <a:buNone/>
            </a:pPr>
            <a:r>
              <a:rPr b="0" i="0" lang="ru-RU" sz="2000" u="none" cap="none" strike="noStrike">
                <a:solidFill>
                  <a:srgbClr val="000000"/>
                </a:solidFill>
                <a:latin typeface="Corsiva"/>
                <a:ea typeface="Corsiva"/>
                <a:cs typeface="Corsiva"/>
                <a:sym typeface="Corsiva"/>
              </a:rPr>
              <a:t>Життя віддав за жовте поле, синє небо</a:t>
            </a:r>
            <a:endParaRPr b="0" i="0" sz="20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Corsiva"/>
              <a:buNone/>
            </a:pPr>
            <a:r>
              <a:rPr b="0" i="0" lang="ru-RU" sz="2000" u="none" cap="none" strike="noStrike">
                <a:solidFill>
                  <a:srgbClr val="000000"/>
                </a:solidFill>
                <a:latin typeface="Corsiva"/>
                <a:ea typeface="Corsiva"/>
                <a:cs typeface="Corsiva"/>
                <a:sym typeface="Corsiva"/>
              </a:rPr>
              <a:t>В запеклому жорстокому бою</a:t>
            </a:r>
            <a:endParaRPr b="0" i="0" sz="2000" u="none" cap="none" strike="noStrike">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35"/>
          <p:cNvSpPr txBox="1"/>
          <p:nvPr>
            <p:ph idx="4294967295" type="title"/>
          </p:nvPr>
        </p:nvSpPr>
        <p:spPr>
          <a:xfrm>
            <a:off x="609480" y="274680"/>
            <a:ext cx="10971720" cy="1141920"/>
          </a:xfrm>
          <a:prstGeom prst="rect">
            <a:avLst/>
          </a:prstGeom>
          <a:noFill/>
          <a:ln>
            <a:noFill/>
          </a:ln>
        </p:spPr>
        <p:txBody>
          <a:bodyPr anchorCtr="0" anchor="ctr" bIns="45000" lIns="90000" spcFirstLastPara="1" rIns="90000" wrap="square" tIns="45000">
            <a:noAutofit/>
          </a:bodyPr>
          <a:lstStyle/>
          <a:p>
            <a:pPr indent="0" lvl="0" marL="0" marR="0" rtl="0" algn="ctr">
              <a:spcBef>
                <a:spcPts val="0"/>
              </a:spcBef>
              <a:spcAft>
                <a:spcPts val="0"/>
              </a:spcAft>
              <a:buSzPts val="4400"/>
              <a:buFont typeface="Arial"/>
              <a:buNone/>
            </a:pPr>
            <a:r>
              <a:t/>
            </a:r>
            <a:endParaRPr b="0" i="0" sz="4400" u="none" cap="none" strike="noStrike">
              <a:latin typeface="Arial"/>
              <a:ea typeface="Arial"/>
              <a:cs typeface="Arial"/>
              <a:sym typeface="Arial"/>
            </a:endParaRPr>
          </a:p>
        </p:txBody>
      </p:sp>
      <p:sp>
        <p:nvSpPr>
          <p:cNvPr id="1018" name="Google Shape;1018;p135"/>
          <p:cNvSpPr txBox="1"/>
          <p:nvPr/>
        </p:nvSpPr>
        <p:spPr>
          <a:xfrm>
            <a:off x="0" y="0"/>
            <a:ext cx="12191040" cy="6856920"/>
          </a:xfrm>
          <a:prstGeom prst="rect">
            <a:avLst/>
          </a:prstGeom>
          <a:blipFill rotWithShape="1">
            <a:blip r:embed="rId3">
              <a:alphaModFix/>
            </a:blip>
            <a:stretch>
              <a:fillRect b="0" l="0" r="0" t="0"/>
            </a:stretch>
          </a:blipFill>
          <a:ln>
            <a:noFill/>
          </a:ln>
        </p:spPr>
        <p:txBody>
          <a:bodyPr anchorCtr="1" anchor="t" bIns="45000" lIns="90000" spcFirstLastPara="1" rIns="90000" wrap="square" tIns="45000">
            <a:noAutofit/>
          </a:bodyPr>
          <a:lstStyle/>
          <a:p>
            <a:pPr indent="0" lvl="0" marL="0" marR="0" rtl="0" algn="l">
              <a:spcBef>
                <a:spcPts val="0"/>
              </a:spcBef>
              <a:spcAft>
                <a:spcPts val="0"/>
              </a:spcAft>
              <a:buNone/>
            </a:pPr>
            <a:r>
              <a:rPr b="0" i="0" lang="ru-RU" sz="1800" u="none" cap="none" strike="noStrike">
                <a:latin typeface="Arial"/>
                <a:ea typeface="Arial"/>
                <a:cs typeface="Arial"/>
                <a:sym typeface="Arial"/>
              </a:rPr>
              <a:t>Вічна пам’ять полеглим Героям!</a:t>
            </a:r>
            <a:endParaRPr b="0" sz="1800" strike="noStrike">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pic>
        <p:nvPicPr>
          <p:cNvPr id="1023" name="Google Shape;1023;p136"/>
          <p:cNvPicPr preferRelativeResize="0"/>
          <p:nvPr/>
        </p:nvPicPr>
        <p:blipFill rotWithShape="1">
          <a:blip r:embed="rId3">
            <a:alphaModFix/>
          </a:blip>
          <a:srcRect b="0" l="0" r="0" t="0"/>
          <a:stretch/>
        </p:blipFill>
        <p:spPr>
          <a:xfrm>
            <a:off x="0" y="0"/>
            <a:ext cx="12191040" cy="6856920"/>
          </a:xfrm>
          <a:prstGeom prst="rect">
            <a:avLst/>
          </a:prstGeom>
          <a:noFill/>
          <a:ln>
            <a:noFill/>
          </a:ln>
        </p:spPr>
      </p:pic>
      <p:sp>
        <p:nvSpPr>
          <p:cNvPr id="1024" name="Google Shape;1024;p136"/>
          <p:cNvSpPr/>
          <p:nvPr/>
        </p:nvSpPr>
        <p:spPr>
          <a:xfrm>
            <a:off x="3632040" y="19080"/>
            <a:ext cx="5790240" cy="4053600"/>
          </a:xfrm>
          <a:prstGeom prst="rect">
            <a:avLst/>
          </a:prstGeom>
          <a:gradFill>
            <a:gsLst>
              <a:gs pos="0">
                <a:srgbClr val="FEFBED"/>
              </a:gs>
              <a:gs pos="100000">
                <a:srgbClr val="7B796A"/>
              </a:gs>
            </a:gsLst>
            <a:path path="circle">
              <a:fillToRect b="50%" l="50%" r="50%" t="50%"/>
            </a:path>
            <a:tileRect/>
          </a:grad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000"/>
              <a:buFont typeface="Times New Roman"/>
              <a:buNone/>
            </a:pPr>
            <a:r>
              <a:rPr b="0" lang="ru-RU" sz="2000" strike="noStrike">
                <a:solidFill>
                  <a:srgbClr val="000000"/>
                </a:solidFill>
                <a:latin typeface="Times New Roman"/>
                <a:ea typeface="Times New Roman"/>
                <a:cs typeface="Times New Roman"/>
                <a:sym typeface="Times New Roman"/>
              </a:rPr>
              <a:t>У День захисників і захисниць України можна привітати всіх </a:t>
            </a:r>
            <a:r>
              <a:rPr b="1" lang="ru-RU" sz="2000" strike="noStrike">
                <a:solidFill>
                  <a:srgbClr val="000000"/>
                </a:solidFill>
                <a:latin typeface="Times New Roman"/>
                <a:ea typeface="Times New Roman"/>
                <a:cs typeface="Times New Roman"/>
                <a:sym typeface="Times New Roman"/>
              </a:rPr>
              <a:t>чоловіків і жінок, які мають відношення до захисту Батьківщині</a:t>
            </a:r>
            <a:r>
              <a:rPr b="0" lang="ru-RU" sz="2000" strike="noStrike">
                <a:solidFill>
                  <a:srgbClr val="000000"/>
                </a:solidFill>
                <a:latin typeface="Times New Roman"/>
                <a:ea typeface="Times New Roman"/>
                <a:cs typeface="Times New Roman"/>
                <a:sym typeface="Times New Roman"/>
              </a:rPr>
              <a:t>. Привітань в це свято безумовно гідні:</a:t>
            </a:r>
            <a:endParaRPr b="0" sz="20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000"/>
              <a:buFont typeface="Noto Sans Symbols"/>
              <a:buChar char="✔"/>
            </a:pPr>
            <a:r>
              <a:rPr b="0" lang="ru-RU" sz="2000" strike="noStrike">
                <a:solidFill>
                  <a:srgbClr val="000000"/>
                </a:solidFill>
                <a:latin typeface="Times New Roman"/>
                <a:ea typeface="Times New Roman"/>
                <a:cs typeface="Times New Roman"/>
                <a:sym typeface="Times New Roman"/>
              </a:rPr>
              <a:t>ветерани Другої світової війни та УПА;</a:t>
            </a:r>
            <a:endParaRPr b="0" sz="20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000"/>
              <a:buFont typeface="Noto Sans Symbols"/>
              <a:buChar char="✔"/>
            </a:pPr>
            <a:r>
              <a:rPr b="0" lang="ru-RU" sz="2000" strike="noStrike">
                <a:solidFill>
                  <a:srgbClr val="000000"/>
                </a:solidFill>
                <a:latin typeface="Times New Roman"/>
                <a:ea typeface="Times New Roman"/>
                <a:cs typeface="Times New Roman"/>
                <a:sym typeface="Times New Roman"/>
              </a:rPr>
              <a:t>працівники оборонпрому;</a:t>
            </a:r>
            <a:endParaRPr b="0" sz="20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000"/>
              <a:buFont typeface="Noto Sans Symbols"/>
              <a:buChar char="✔"/>
            </a:pPr>
            <a:r>
              <a:rPr b="0" lang="ru-RU" sz="2000" strike="noStrike">
                <a:solidFill>
                  <a:srgbClr val="000000"/>
                </a:solidFill>
                <a:latin typeface="Times New Roman"/>
                <a:ea typeface="Times New Roman"/>
                <a:cs typeface="Times New Roman"/>
                <a:sym typeface="Times New Roman"/>
              </a:rPr>
              <a:t>правоохоронці;</a:t>
            </a:r>
            <a:endParaRPr b="0" sz="20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000"/>
              <a:buFont typeface="Noto Sans Symbols"/>
              <a:buChar char="✔"/>
            </a:pPr>
            <a:r>
              <a:rPr b="0" lang="ru-RU" sz="2000" strike="noStrike">
                <a:solidFill>
                  <a:srgbClr val="000000"/>
                </a:solidFill>
                <a:latin typeface="Times New Roman"/>
                <a:ea typeface="Times New Roman"/>
                <a:cs typeface="Times New Roman"/>
                <a:sym typeface="Times New Roman"/>
              </a:rPr>
              <a:t>волонтери;</a:t>
            </a:r>
            <a:endParaRPr b="0" sz="20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000"/>
              <a:buFont typeface="Noto Sans Symbols"/>
              <a:buChar char="✔"/>
            </a:pPr>
            <a:r>
              <a:rPr b="0" lang="ru-RU" sz="2000" strike="noStrike">
                <a:solidFill>
                  <a:srgbClr val="000000"/>
                </a:solidFill>
                <a:latin typeface="Times New Roman"/>
                <a:ea typeface="Times New Roman"/>
                <a:cs typeface="Times New Roman"/>
                <a:sym typeface="Times New Roman"/>
              </a:rPr>
              <a:t>прикордонники;</a:t>
            </a:r>
            <a:endParaRPr b="0" sz="20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000"/>
              <a:buFont typeface="Noto Sans Symbols"/>
              <a:buChar char="✔"/>
            </a:pPr>
            <a:r>
              <a:rPr b="0" lang="ru-RU" sz="2000" strike="noStrike">
                <a:solidFill>
                  <a:srgbClr val="000000"/>
                </a:solidFill>
                <a:latin typeface="Times New Roman"/>
                <a:ea typeface="Times New Roman"/>
                <a:cs typeface="Times New Roman"/>
                <a:sym typeface="Times New Roman"/>
              </a:rPr>
              <a:t>військові медики, санітари, кухарі та всі, хто працює на забезпечення потреб фронту;</a:t>
            </a:r>
            <a:endParaRPr b="0" sz="2000" strike="noStrike">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2000"/>
              <a:buFont typeface="Noto Sans Symbols"/>
              <a:buChar char="✔"/>
            </a:pPr>
            <a:r>
              <a:rPr b="0" lang="ru-RU" sz="2000" strike="noStrike">
                <a:solidFill>
                  <a:srgbClr val="000000"/>
                </a:solidFill>
                <a:latin typeface="Times New Roman"/>
                <a:ea typeface="Times New Roman"/>
                <a:cs typeface="Times New Roman"/>
                <a:sym typeface="Times New Roman"/>
              </a:rPr>
              <a:t>а також, звісно, ветерани АТО і всі військовослужбовці ЗСУ та ТРО.</a:t>
            </a:r>
            <a:endParaRPr b="0" sz="2000" strike="noStrike">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108"/>
          <p:cNvPicPr preferRelativeResize="0"/>
          <p:nvPr/>
        </p:nvPicPr>
        <p:blipFill rotWithShape="1">
          <a:blip r:embed="rId3">
            <a:alphaModFix/>
          </a:blip>
          <a:srcRect b="0" l="0" r="0" t="0"/>
          <a:stretch/>
        </p:blipFill>
        <p:spPr>
          <a:xfrm>
            <a:off x="0" y="0"/>
            <a:ext cx="12191040" cy="68569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BE2"/>
        </a:solidFill>
      </p:bgPr>
    </p:bg>
    <p:spTree>
      <p:nvGrpSpPr>
        <p:cNvPr id="774" name="Shape 774"/>
        <p:cNvGrpSpPr/>
        <p:nvPr/>
      </p:nvGrpSpPr>
      <p:grpSpPr>
        <a:xfrm>
          <a:off x="0" y="0"/>
          <a:ext cx="0" cy="0"/>
          <a:chOff x="0" y="0"/>
          <a:chExt cx="0" cy="0"/>
        </a:xfrm>
      </p:grpSpPr>
      <p:sp>
        <p:nvSpPr>
          <p:cNvPr id="775" name="Google Shape;775;p109"/>
          <p:cNvSpPr/>
          <p:nvPr/>
        </p:nvSpPr>
        <p:spPr>
          <a:xfrm>
            <a:off x="360" y="0"/>
            <a:ext cx="12190680" cy="68569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09"/>
          <p:cNvSpPr/>
          <p:nvPr/>
        </p:nvSpPr>
        <p:spPr>
          <a:xfrm>
            <a:off x="4487400" y="0"/>
            <a:ext cx="7703640" cy="6876720"/>
          </a:xfrm>
          <a:custGeom>
            <a:rect b="b" l="l" r="r" t="t"/>
            <a:pathLst>
              <a:path extrusionOk="0" h="6877878" w="7704667">
                <a:moveTo>
                  <a:pt x="0" y="0"/>
                </a:moveTo>
                <a:lnTo>
                  <a:pt x="7704667" y="0"/>
                </a:lnTo>
                <a:lnTo>
                  <a:pt x="7704667" y="6877878"/>
                </a:lnTo>
                <a:lnTo>
                  <a:pt x="0" y="6877878"/>
                </a:lnTo>
                <a:lnTo>
                  <a:pt x="0" y="6867939"/>
                </a:lnTo>
                <a:lnTo>
                  <a:pt x="146217" y="6867939"/>
                </a:lnTo>
                <a:lnTo>
                  <a:pt x="252811" y="6795007"/>
                </a:lnTo>
                <a:cubicBezTo>
                  <a:pt x="428996" y="6667346"/>
                  <a:pt x="601946" y="6529451"/>
                  <a:pt x="776494" y="6388681"/>
                </a:cubicBezTo>
                <a:cubicBezTo>
                  <a:pt x="1734992" y="5615677"/>
                  <a:pt x="2676361" y="4981124"/>
                  <a:pt x="2676361" y="3631852"/>
                </a:cubicBezTo>
                <a:cubicBezTo>
                  <a:pt x="2676361" y="2101350"/>
                  <a:pt x="2094814" y="761014"/>
                  <a:pt x="1053668" y="20384"/>
                </a:cubicBezTo>
                <a:lnTo>
                  <a:pt x="1038069" y="9939"/>
                </a:lnTo>
                <a:lnTo>
                  <a:pt x="0" y="9939"/>
                </a:lnTo>
                <a:close/>
              </a:path>
            </a:pathLst>
          </a:cu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09"/>
          <p:cNvSpPr/>
          <p:nvPr/>
        </p:nvSpPr>
        <p:spPr>
          <a:xfrm>
            <a:off x="0" y="0"/>
            <a:ext cx="7474680" cy="6856920"/>
          </a:xfrm>
          <a:custGeom>
            <a:rect b="b" l="l" r="r" t="t"/>
            <a:pathLst>
              <a:path extrusionOk="0" h="6858000" w="7475746">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09"/>
          <p:cNvSpPr/>
          <p:nvPr/>
        </p:nvSpPr>
        <p:spPr>
          <a:xfrm>
            <a:off x="0" y="0"/>
            <a:ext cx="7282080" cy="6856920"/>
          </a:xfrm>
          <a:custGeom>
            <a:rect b="b" l="l" r="r" t="t"/>
            <a:pathLst>
              <a:path extrusionOk="0" h="6858000" w="7163694">
                <a:moveTo>
                  <a:pt x="0" y="0"/>
                </a:moveTo>
                <a:lnTo>
                  <a:pt x="5525402" y="0"/>
                </a:lnTo>
                <a:lnTo>
                  <a:pt x="5541001" y="10445"/>
                </a:lnTo>
                <a:cubicBezTo>
                  <a:pt x="6582147" y="751075"/>
                  <a:pt x="7163694" y="2091411"/>
                  <a:pt x="7163694" y="3621913"/>
                </a:cubicBezTo>
                <a:cubicBezTo>
                  <a:pt x="7163694" y="4971185"/>
                  <a:pt x="6222325" y="5605738"/>
                  <a:pt x="5263827" y="6378742"/>
                </a:cubicBezTo>
                <a:cubicBezTo>
                  <a:pt x="5089279" y="6519512"/>
                  <a:pt x="4916329" y="6657407"/>
                  <a:pt x="4740144" y="6785068"/>
                </a:cubicBezTo>
                <a:lnTo>
                  <a:pt x="4633550" y="6858000"/>
                </a:lnTo>
                <a:lnTo>
                  <a:pt x="0" y="685800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09"/>
          <p:cNvSpPr/>
          <p:nvPr/>
        </p:nvSpPr>
        <p:spPr>
          <a:xfrm>
            <a:off x="5198400" y="0"/>
            <a:ext cx="2528640" cy="685692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09"/>
          <p:cNvSpPr txBox="1"/>
          <p:nvPr>
            <p:ph idx="4294967295" type="title"/>
          </p:nvPr>
        </p:nvSpPr>
        <p:spPr>
          <a:xfrm>
            <a:off x="1180440" y="1346400"/>
            <a:ext cx="5273640" cy="3065760"/>
          </a:xfrm>
          <a:prstGeom prst="rect">
            <a:avLst/>
          </a:prstGeom>
          <a:noFill/>
          <a:ln>
            <a:noFill/>
          </a:ln>
        </p:spPr>
        <p:txBody>
          <a:bodyPr anchorCtr="0" anchor="b" bIns="0" lIns="0" spcFirstLastPara="1" rIns="0" wrap="square" tIns="0">
            <a:normAutofit fontScale="80000"/>
          </a:bodyPr>
          <a:lstStyle/>
          <a:p>
            <a:pPr indent="0" lvl="0" marL="0" marR="0" rtl="0" algn="l">
              <a:lnSpc>
                <a:spcPct val="110000"/>
              </a:lnSpc>
              <a:spcBef>
                <a:spcPts val="0"/>
              </a:spcBef>
              <a:spcAft>
                <a:spcPts val="0"/>
              </a:spcAft>
              <a:buClr>
                <a:srgbClr val="262626"/>
              </a:buClr>
              <a:buSzPct val="100000"/>
              <a:buFont typeface="Meiryo"/>
              <a:buNone/>
            </a:pPr>
            <a:r>
              <a:rPr b="1" i="0" lang="ru-RU" sz="2000" u="none" cap="none" strike="noStrike">
                <a:solidFill>
                  <a:srgbClr val="262626"/>
                </a:solidFill>
                <a:latin typeface="Meiryo"/>
                <a:ea typeface="Meiryo"/>
                <a:cs typeface="Meiryo"/>
                <a:sym typeface="Meiryo"/>
              </a:rPr>
              <a:t>1 жовтня Україна вшановує пам'ять Захисників та Захисниць, що величезними та титанічними потугами ціною власного життя веде боротьбу за свою власну самобутність;одвічним правом бути, плекати та творити своє власне буття та писати свою історію </a:t>
            </a:r>
            <a:endParaRPr b="0" i="0" sz="2000" u="none" cap="none" strike="noStrike">
              <a:latin typeface="Arial"/>
              <a:ea typeface="Arial"/>
              <a:cs typeface="Arial"/>
              <a:sym typeface="Arial"/>
            </a:endParaRPr>
          </a:p>
        </p:txBody>
      </p:sp>
      <p:sp>
        <p:nvSpPr>
          <p:cNvPr id="781" name="Google Shape;781;p109"/>
          <p:cNvSpPr txBox="1"/>
          <p:nvPr>
            <p:ph idx="4294967295" type="subTitle"/>
          </p:nvPr>
        </p:nvSpPr>
        <p:spPr>
          <a:xfrm>
            <a:off x="1201320" y="4412880"/>
            <a:ext cx="4161240" cy="1575000"/>
          </a:xfrm>
          <a:prstGeom prst="rect">
            <a:avLst/>
          </a:prstGeom>
          <a:noFill/>
          <a:ln>
            <a:noFill/>
          </a:ln>
        </p:spPr>
        <p:txBody>
          <a:bodyPr anchorCtr="0" anchor="t" bIns="0" lIns="0" spcFirstLastPara="1" rIns="0" wrap="square" tIns="0">
            <a:normAutofit fontScale="78000"/>
          </a:bodyPr>
          <a:lstStyle/>
          <a:p>
            <a:pPr indent="0" lvl="0" marL="0" marR="0" rtl="0" algn="l">
              <a:lnSpc>
                <a:spcPct val="130000"/>
              </a:lnSpc>
              <a:spcBef>
                <a:spcPts val="0"/>
              </a:spcBef>
              <a:spcAft>
                <a:spcPts val="0"/>
              </a:spcAft>
              <a:buClr>
                <a:srgbClr val="0A0A0A"/>
              </a:buClr>
              <a:buSzPct val="100000"/>
              <a:buFont typeface="Proxima Nova"/>
              <a:buNone/>
            </a:pPr>
            <a:r>
              <a:rPr b="0" i="1" lang="ru-RU" sz="2400" u="none" cap="none" strike="noStrike">
                <a:solidFill>
                  <a:srgbClr val="0A0A0A"/>
                </a:solidFill>
                <a:latin typeface="Proxima Nova"/>
                <a:ea typeface="Proxima Nova"/>
                <a:cs typeface="Proxima Nova"/>
                <a:sym typeface="Proxima Nova"/>
              </a:rPr>
              <a:t>Україна – це вічність, не тільки сьогоднішня, але передусім майбутня й минула.</a:t>
            </a:r>
            <a:endParaRPr b="0" i="0" sz="2400" u="none" cap="none" strike="noStrike">
              <a:latin typeface="Arial"/>
              <a:ea typeface="Arial"/>
              <a:cs typeface="Arial"/>
              <a:sym typeface="Arial"/>
            </a:endParaRPr>
          </a:p>
          <a:p>
            <a:pPr indent="0" lvl="0" marL="0" marR="0" rtl="0" algn="l">
              <a:lnSpc>
                <a:spcPct val="130000"/>
              </a:lnSpc>
              <a:spcBef>
                <a:spcPts val="930"/>
              </a:spcBef>
              <a:spcAft>
                <a:spcPts val="0"/>
              </a:spcAft>
              <a:buClr>
                <a:srgbClr val="0A0A0A"/>
              </a:buClr>
              <a:buSzPct val="100000"/>
              <a:buFont typeface="Proxima Nova"/>
              <a:buNone/>
            </a:pPr>
            <a:r>
              <a:rPr b="0" i="1" lang="ru-RU" sz="2400" u="none" cap="none" strike="noStrike">
                <a:solidFill>
                  <a:srgbClr val="0A0A0A"/>
                </a:solidFill>
                <a:latin typeface="Proxima Nova"/>
                <a:ea typeface="Proxima Nova"/>
                <a:cs typeface="Proxima Nova"/>
                <a:sym typeface="Proxima Nova"/>
              </a:rPr>
              <a:t>Я. Стецько</a:t>
            </a:r>
            <a:endParaRPr b="0" i="0" sz="2400" u="none" cap="none" strike="noStrike">
              <a:latin typeface="Arial"/>
              <a:ea typeface="Arial"/>
              <a:cs typeface="Arial"/>
              <a:sym typeface="Arial"/>
            </a:endParaRPr>
          </a:p>
          <a:p>
            <a:pPr indent="0" lvl="0" marL="0" marR="0" rtl="0" algn="l">
              <a:lnSpc>
                <a:spcPct val="130000"/>
              </a:lnSpc>
              <a:spcBef>
                <a:spcPts val="930"/>
              </a:spcBef>
              <a:spcAft>
                <a:spcPts val="0"/>
              </a:spcAft>
              <a:buSzPct val="100000"/>
              <a:buFont typeface="Arial"/>
              <a:buNone/>
            </a:pPr>
            <a:r>
              <a:t/>
            </a:r>
            <a:endParaRPr b="0" i="0" sz="2400" u="none" cap="none" strike="noStrike">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781">
                                            <p:txEl>
                                              <p:pRg end="0" st="0"/>
                                            </p:txEl>
                                          </p:spTgt>
                                        </p:tgtEl>
                                        <p:attrNameLst>
                                          <p:attrName>style.visibility</p:attrName>
                                        </p:attrNameLst>
                                      </p:cBhvr>
                                      <p:to>
                                        <p:strVal val="visible"/>
                                      </p:to>
                                    </p:set>
                                    <p:animEffect filter="fade" transition="in">
                                      <p:cBhvr>
                                        <p:cTn dur="700"/>
                                        <p:tgtEl>
                                          <p:spTgt spid="7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781">
                                            <p:txEl>
                                              <p:pRg end="1" st="1"/>
                                            </p:txEl>
                                          </p:spTgt>
                                        </p:tgtEl>
                                        <p:attrNameLst>
                                          <p:attrName>style.visibility</p:attrName>
                                        </p:attrNameLst>
                                      </p:cBhvr>
                                      <p:to>
                                        <p:strVal val="visible"/>
                                      </p:to>
                                    </p:set>
                                    <p:animEffect filter="fade" transition="in">
                                      <p:cBhvr>
                                        <p:cTn dur="700"/>
                                        <p:tgtEl>
                                          <p:spTgt spid="7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781">
                                            <p:txEl>
                                              <p:pRg end="2" st="2"/>
                                            </p:txEl>
                                          </p:spTgt>
                                        </p:tgtEl>
                                        <p:attrNameLst>
                                          <p:attrName>style.visibility</p:attrName>
                                        </p:attrNameLst>
                                      </p:cBhvr>
                                      <p:to>
                                        <p:strVal val="visible"/>
                                      </p:to>
                                    </p:set>
                                    <p:animEffect filter="fade" transition="in">
                                      <p:cBhvr>
                                        <p:cTn dur="700"/>
                                        <p:tgtEl>
                                          <p:spTgt spid="78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BE2"/>
        </a:solidFill>
      </p:bgPr>
    </p:bg>
    <p:spTree>
      <p:nvGrpSpPr>
        <p:cNvPr id="785" name="Shape 785"/>
        <p:cNvGrpSpPr/>
        <p:nvPr/>
      </p:nvGrpSpPr>
      <p:grpSpPr>
        <a:xfrm>
          <a:off x="0" y="0"/>
          <a:ext cx="0" cy="0"/>
          <a:chOff x="0" y="0"/>
          <a:chExt cx="0" cy="0"/>
        </a:xfrm>
      </p:grpSpPr>
      <p:cxnSp>
        <p:nvCxnSpPr>
          <p:cNvPr id="786" name="Google Shape;786;p110"/>
          <p:cNvCxnSpPr/>
          <p:nvPr/>
        </p:nvCxnSpPr>
        <p:spPr>
          <a:xfrm>
            <a:off x="1920240" y="2175840"/>
            <a:ext cx="8770320" cy="360"/>
          </a:xfrm>
          <a:prstGeom prst="straightConnector1">
            <a:avLst/>
          </a:prstGeom>
          <a:noFill/>
          <a:ln cap="flat" cmpd="sng" w="25400">
            <a:solidFill>
              <a:srgbClr val="808080"/>
            </a:solidFill>
            <a:prstDash val="solid"/>
            <a:round/>
            <a:headEnd len="sm" w="sm" type="none"/>
            <a:tailEnd len="sm" w="sm" type="none"/>
          </a:ln>
        </p:spPr>
      </p:cxnSp>
      <p:sp>
        <p:nvSpPr>
          <p:cNvPr id="787" name="Google Shape;787;p110"/>
          <p:cNvSpPr/>
          <p:nvPr/>
        </p:nvSpPr>
        <p:spPr>
          <a:xfrm>
            <a:off x="0" y="0"/>
            <a:ext cx="12190320" cy="685656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10"/>
          <p:cNvSpPr/>
          <p:nvPr/>
        </p:nvSpPr>
        <p:spPr>
          <a:xfrm>
            <a:off x="4691160" y="0"/>
            <a:ext cx="7499520" cy="6856560"/>
          </a:xfrm>
          <a:custGeom>
            <a:rect b="b" l="l" r="r" t="t"/>
            <a:pathLst>
              <a:path extrusionOk="0" h="6857999" w="7500882">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10"/>
          <p:cNvSpPr/>
          <p:nvPr/>
        </p:nvSpPr>
        <p:spPr>
          <a:xfrm>
            <a:off x="0" y="0"/>
            <a:ext cx="7474680" cy="6856560"/>
          </a:xfrm>
          <a:custGeom>
            <a:rect b="b" l="l" r="r" t="t"/>
            <a:pathLst>
              <a:path extrusionOk="0" h="6858000" w="7476051">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10"/>
          <p:cNvSpPr/>
          <p:nvPr/>
        </p:nvSpPr>
        <p:spPr>
          <a:xfrm>
            <a:off x="0" y="0"/>
            <a:ext cx="7305840" cy="6856560"/>
          </a:xfrm>
          <a:custGeom>
            <a:rect b="b" l="l" r="r" t="t"/>
            <a:pathLst>
              <a:path extrusionOk="0" h="6858000" w="7097265">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10"/>
          <p:cNvSpPr/>
          <p:nvPr/>
        </p:nvSpPr>
        <p:spPr>
          <a:xfrm>
            <a:off x="5139000" y="0"/>
            <a:ext cx="2533680" cy="6856560"/>
          </a:xfrm>
          <a:custGeom>
            <a:rect b="b" l="l" r="r" t="t"/>
            <a:pathLst>
              <a:path extrusionOk="0" h="6858001" w="2535264">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10"/>
          <p:cNvSpPr txBox="1"/>
          <p:nvPr>
            <p:ph idx="4294967295" type="title"/>
          </p:nvPr>
        </p:nvSpPr>
        <p:spPr>
          <a:xfrm>
            <a:off x="992520" y="442800"/>
            <a:ext cx="4778640" cy="1638360"/>
          </a:xfrm>
          <a:prstGeom prst="rect">
            <a:avLst/>
          </a:prstGeom>
          <a:noFill/>
          <a:ln>
            <a:noFill/>
          </a:ln>
        </p:spPr>
        <p:txBody>
          <a:bodyPr anchorCtr="0" anchor="b" bIns="91425" lIns="109800" spcFirstLastPara="1" rIns="109800" wrap="square" tIns="109800">
            <a:normAutofit fontScale="93000"/>
          </a:bodyPr>
          <a:lstStyle/>
          <a:p>
            <a:pPr indent="0" lvl="0" marL="0" marR="0" rtl="0" algn="l">
              <a:lnSpc>
                <a:spcPct val="120000"/>
              </a:lnSpc>
              <a:spcBef>
                <a:spcPts val="0"/>
              </a:spcBef>
              <a:spcAft>
                <a:spcPts val="0"/>
              </a:spcAft>
              <a:buClr>
                <a:srgbClr val="404040"/>
              </a:buClr>
              <a:buSzPct val="100000"/>
              <a:buFont typeface="Meiryo"/>
              <a:buNone/>
            </a:pPr>
            <a:r>
              <a:rPr b="1" i="0" lang="ru-RU" sz="1300" u="none" cap="none" strike="noStrike">
                <a:solidFill>
                  <a:srgbClr val="404040"/>
                </a:solidFill>
                <a:latin typeface="Meiryo"/>
                <a:ea typeface="Meiryo"/>
                <a:cs typeface="Meiryo"/>
                <a:sym typeface="Meiryo"/>
              </a:rPr>
              <a:t>Одним з найфундаментальніших аспектів історії є проблема витоків, генези тієї одвічної боротьби, що спонукає так плекати свою волю ціною власного життя.</a:t>
            </a:r>
            <a:endParaRPr b="0" i="0" sz="1300" u="none" cap="none" strike="noStrike">
              <a:latin typeface="Arial"/>
              <a:ea typeface="Arial"/>
              <a:cs typeface="Arial"/>
              <a:sym typeface="Arial"/>
            </a:endParaRPr>
          </a:p>
        </p:txBody>
      </p:sp>
      <p:sp>
        <p:nvSpPr>
          <p:cNvPr id="793" name="Google Shape;793;p110"/>
          <p:cNvSpPr txBox="1"/>
          <p:nvPr>
            <p:ph idx="4294967295" type="subTitle"/>
          </p:nvPr>
        </p:nvSpPr>
        <p:spPr>
          <a:xfrm>
            <a:off x="992520" y="2313000"/>
            <a:ext cx="5367240" cy="3649680"/>
          </a:xfrm>
          <a:prstGeom prst="rect">
            <a:avLst/>
          </a:prstGeom>
          <a:noFill/>
          <a:ln>
            <a:noFill/>
          </a:ln>
        </p:spPr>
        <p:txBody>
          <a:bodyPr anchorCtr="0" anchor="t" bIns="91425" lIns="109800" spcFirstLastPara="1" rIns="109800" wrap="square" tIns="109800">
            <a:normAutofit fontScale="96000"/>
          </a:bodyPr>
          <a:lstStyle/>
          <a:p>
            <a:pPr indent="0" lvl="0" marL="0" marR="0" rtl="0" algn="l">
              <a:lnSpc>
                <a:spcPct val="130000"/>
              </a:lnSpc>
              <a:spcBef>
                <a:spcPts val="0"/>
              </a:spcBef>
              <a:spcAft>
                <a:spcPts val="0"/>
              </a:spcAft>
              <a:buSzPct val="100000"/>
              <a:buFont typeface="Arial"/>
              <a:buNone/>
            </a:pPr>
            <a:r>
              <a:t/>
            </a:r>
            <a:endParaRPr b="0" i="0" sz="2000" u="none" cap="none" strike="noStrike">
              <a:latin typeface="Arial"/>
              <a:ea typeface="Arial"/>
              <a:cs typeface="Arial"/>
              <a:sym typeface="Arial"/>
            </a:endParaRPr>
          </a:p>
          <a:p>
            <a:pPr indent="0" lvl="0" marL="0" marR="0" rtl="0" algn="l">
              <a:lnSpc>
                <a:spcPct val="130000"/>
              </a:lnSpc>
              <a:spcBef>
                <a:spcPts val="930"/>
              </a:spcBef>
              <a:spcAft>
                <a:spcPts val="0"/>
              </a:spcAft>
              <a:buClr>
                <a:srgbClr val="404040"/>
              </a:buClr>
              <a:buSzPct val="100000"/>
              <a:buFont typeface="Meiryo"/>
              <a:buNone/>
            </a:pPr>
            <a:r>
              <a:rPr b="0" i="0" lang="ru-RU" sz="2000" u="none" cap="none" strike="noStrike">
                <a:solidFill>
                  <a:srgbClr val="404040"/>
                </a:solidFill>
                <a:latin typeface="Meiryo"/>
                <a:ea typeface="Meiryo"/>
                <a:cs typeface="Meiryo"/>
                <a:sym typeface="Meiryo"/>
              </a:rPr>
              <a:t>З чого усе почалось?</a:t>
            </a:r>
            <a:endParaRPr b="0" i="0" sz="2000" u="none" cap="none" strike="noStrike">
              <a:latin typeface="Arial"/>
              <a:ea typeface="Arial"/>
              <a:cs typeface="Arial"/>
              <a:sym typeface="Arial"/>
            </a:endParaRPr>
          </a:p>
          <a:p>
            <a:pPr indent="0" lvl="0" marL="0" marR="0" rtl="0" algn="l">
              <a:lnSpc>
                <a:spcPct val="130000"/>
              </a:lnSpc>
              <a:spcBef>
                <a:spcPts val="930"/>
              </a:spcBef>
              <a:spcAft>
                <a:spcPts val="0"/>
              </a:spcAft>
              <a:buClr>
                <a:srgbClr val="404040"/>
              </a:buClr>
              <a:buSzPct val="100000"/>
              <a:buFont typeface="Meiryo"/>
              <a:buNone/>
            </a:pPr>
            <a:r>
              <a:rPr b="0" i="0" lang="ru-RU" sz="2000" u="none" cap="none" strike="noStrike">
                <a:solidFill>
                  <a:srgbClr val="404040"/>
                </a:solidFill>
                <a:latin typeface="Meiryo"/>
                <a:ea typeface="Meiryo"/>
                <a:cs typeface="Meiryo"/>
                <a:sym typeface="Meiryo"/>
              </a:rPr>
              <a:t>І що ж це за українська свідомість?</a:t>
            </a:r>
            <a:endParaRPr b="0" i="0" sz="2000" u="none" cap="none" strike="noStrike">
              <a:latin typeface="Arial"/>
              <a:ea typeface="Arial"/>
              <a:cs typeface="Arial"/>
              <a:sym typeface="Arial"/>
            </a:endParaRPr>
          </a:p>
          <a:p>
            <a:pPr indent="0" lvl="0" marL="0" marR="0" rtl="0" algn="l">
              <a:lnSpc>
                <a:spcPct val="130000"/>
              </a:lnSpc>
              <a:spcBef>
                <a:spcPts val="930"/>
              </a:spcBef>
              <a:spcAft>
                <a:spcPts val="0"/>
              </a:spcAft>
              <a:buClr>
                <a:srgbClr val="404040"/>
              </a:buClr>
              <a:buSzPct val="100000"/>
              <a:buFont typeface="Meiryo"/>
              <a:buNone/>
            </a:pPr>
            <a:r>
              <a:rPr b="0" i="0" lang="ru-RU" sz="2000" u="none" cap="none" strike="noStrike">
                <a:solidFill>
                  <a:srgbClr val="404040"/>
                </a:solidFill>
                <a:latin typeface="Meiryo"/>
                <a:ea typeface="Meiryo"/>
                <a:cs typeface="Meiryo"/>
                <a:sym typeface="Meiryo"/>
              </a:rPr>
              <a:t>Хто пише таку унікальну українську історію?</a:t>
            </a:r>
            <a:endParaRPr b="0" i="0" sz="2000" u="none" cap="none" strike="noStrike">
              <a:latin typeface="Arial"/>
              <a:ea typeface="Arial"/>
              <a:cs typeface="Arial"/>
              <a:sym typeface="Arial"/>
            </a:endParaRPr>
          </a:p>
          <a:p>
            <a:pPr indent="0" lvl="0" marL="0" marR="0" rtl="0" algn="l">
              <a:lnSpc>
                <a:spcPct val="130000"/>
              </a:lnSpc>
              <a:spcBef>
                <a:spcPts val="930"/>
              </a:spcBef>
              <a:spcAft>
                <a:spcPts val="0"/>
              </a:spcAft>
              <a:buClr>
                <a:srgbClr val="404040"/>
              </a:buClr>
              <a:buSzPct val="100000"/>
              <a:buFont typeface="Meiryo"/>
              <a:buNone/>
            </a:pPr>
            <a:r>
              <a:rPr b="0" i="0" lang="ru-RU" sz="2000" u="none" cap="none" strike="noStrike">
                <a:solidFill>
                  <a:srgbClr val="404040"/>
                </a:solidFill>
                <a:latin typeface="Meiryo"/>
                <a:ea typeface="Meiryo"/>
                <a:cs typeface="Meiryo"/>
                <a:sym typeface="Meiryo"/>
              </a:rPr>
              <a:t>Чому ми такі незламні?</a:t>
            </a:r>
            <a:endParaRPr b="0" i="0" sz="2000" u="none" cap="none" strike="noStrike">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BE2"/>
        </a:solidFill>
      </p:bgPr>
    </p:bg>
    <p:spTree>
      <p:nvGrpSpPr>
        <p:cNvPr id="797" name="Shape 797"/>
        <p:cNvGrpSpPr/>
        <p:nvPr/>
      </p:nvGrpSpPr>
      <p:grpSpPr>
        <a:xfrm>
          <a:off x="0" y="0"/>
          <a:ext cx="0" cy="0"/>
          <a:chOff x="0" y="0"/>
          <a:chExt cx="0" cy="0"/>
        </a:xfrm>
      </p:grpSpPr>
      <p:sp>
        <p:nvSpPr>
          <p:cNvPr id="798" name="Google Shape;798;p111"/>
          <p:cNvSpPr/>
          <p:nvPr/>
        </p:nvSpPr>
        <p:spPr>
          <a:xfrm>
            <a:off x="0" y="0"/>
            <a:ext cx="12191760" cy="685764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Зображення, що містить особа, одежа, дівчинка&#10;&#10;Опис створено автоматично" id="799" name="Google Shape;799;p111"/>
          <p:cNvPicPr preferRelativeResize="0"/>
          <p:nvPr/>
        </p:nvPicPr>
        <p:blipFill rotWithShape="1">
          <a:blip r:embed="rId3">
            <a:alphaModFix/>
          </a:blip>
          <a:srcRect b="6643" l="0" r="0" t="2626"/>
          <a:stretch/>
        </p:blipFill>
        <p:spPr>
          <a:xfrm>
            <a:off x="0" y="0"/>
            <a:ext cx="12191760" cy="6857640"/>
          </a:xfrm>
          <a:prstGeom prst="rect">
            <a:avLst/>
          </a:prstGeom>
          <a:noFill/>
          <a:ln>
            <a:noFill/>
          </a:ln>
        </p:spPr>
      </p:pic>
      <p:sp>
        <p:nvSpPr>
          <p:cNvPr id="800" name="Google Shape;800;p111"/>
          <p:cNvSpPr/>
          <p:nvPr/>
        </p:nvSpPr>
        <p:spPr>
          <a:xfrm>
            <a:off x="4023360" y="0"/>
            <a:ext cx="8168400" cy="6857640"/>
          </a:xfrm>
          <a:prstGeom prst="rect">
            <a:avLst/>
          </a:prstGeom>
          <a:gradFill>
            <a:gsLst>
              <a:gs pos="0">
                <a:srgbClr val="000000">
                  <a:alpha val="54901"/>
                </a:srgbClr>
              </a:gs>
              <a:gs pos="42000">
                <a:srgbClr val="000000">
                  <a:alpha val="54901"/>
                </a:srgbClr>
              </a:gs>
              <a:gs pos="100000">
                <a:srgbClr val="000000">
                  <a:alpha val="0"/>
                </a:srgbClr>
              </a:gs>
            </a:gsLst>
            <a:lin ang="108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11"/>
          <p:cNvSpPr txBox="1"/>
          <p:nvPr>
            <p:ph type="title"/>
          </p:nvPr>
        </p:nvSpPr>
        <p:spPr>
          <a:xfrm>
            <a:off x="6095880" y="1346400"/>
            <a:ext cx="5618160" cy="3285000"/>
          </a:xfrm>
          <a:prstGeom prst="rect">
            <a:avLst/>
          </a:prstGeom>
          <a:noFill/>
          <a:ln>
            <a:noFill/>
          </a:ln>
        </p:spPr>
        <p:txBody>
          <a:bodyPr anchorCtr="0" anchor="b" bIns="91425" lIns="109800" spcFirstLastPara="1" rIns="109800" wrap="square" tIns="109800">
            <a:normAutofit/>
          </a:bodyPr>
          <a:lstStyle/>
          <a:p>
            <a:pPr indent="0" lvl="0" marL="0" rtl="0" algn="l">
              <a:lnSpc>
                <a:spcPct val="120000"/>
              </a:lnSpc>
              <a:spcBef>
                <a:spcPts val="0"/>
              </a:spcBef>
              <a:spcAft>
                <a:spcPts val="0"/>
              </a:spcAft>
              <a:buClr>
                <a:srgbClr val="FFFFFF"/>
              </a:buClr>
              <a:buSzPts val="5400"/>
              <a:buFont typeface="Meiryo"/>
              <a:buNone/>
            </a:pPr>
            <a:r>
              <a:rPr b="1" lang="ru-RU" sz="5400" strike="noStrike">
                <a:solidFill>
                  <a:srgbClr val="FFFFFF"/>
                </a:solidFill>
                <a:latin typeface="Meiryo"/>
                <a:ea typeface="Meiryo"/>
                <a:cs typeface="Meiryo"/>
                <a:sym typeface="Meiryo"/>
              </a:rPr>
              <a:t>Хто ми такі?</a:t>
            </a:r>
            <a:endParaRPr b="0" sz="5400" strike="noStrike">
              <a:solidFill>
                <a:srgbClr val="000000"/>
              </a:solidFill>
              <a:latin typeface="Meiryo"/>
              <a:ea typeface="Meiryo"/>
              <a:cs typeface="Meiryo"/>
              <a:sym typeface="Meiryo"/>
            </a:endParaRPr>
          </a:p>
        </p:txBody>
      </p:sp>
      <p:sp>
        <p:nvSpPr>
          <p:cNvPr id="802" name="Google Shape;802;p111"/>
          <p:cNvSpPr txBox="1"/>
          <p:nvPr>
            <p:ph idx="1" type="subTitle"/>
          </p:nvPr>
        </p:nvSpPr>
        <p:spPr>
          <a:xfrm>
            <a:off x="6126120" y="4631400"/>
            <a:ext cx="5587920" cy="1149840"/>
          </a:xfrm>
          <a:prstGeom prst="rect">
            <a:avLst/>
          </a:prstGeom>
          <a:noFill/>
          <a:ln>
            <a:noFill/>
          </a:ln>
        </p:spPr>
        <p:txBody>
          <a:bodyPr anchorCtr="0" anchor="t" bIns="91425" lIns="109800" spcFirstLastPara="1" rIns="109800" wrap="square" tIns="109800">
            <a:normAutofit/>
          </a:bodyPr>
          <a:lstStyle/>
          <a:p>
            <a:pPr indent="0" lvl="0" marL="0" marR="0" rtl="0" algn="l">
              <a:lnSpc>
                <a:spcPct val="130000"/>
              </a:lnSpc>
              <a:spcBef>
                <a:spcPts val="0"/>
              </a:spcBef>
              <a:spcAft>
                <a:spcPts val="0"/>
              </a:spcAft>
              <a:buSzPts val="2400"/>
              <a:buFont typeface="Arial"/>
              <a:buNone/>
            </a:pPr>
            <a:r>
              <a:t/>
            </a:r>
            <a:endParaRPr b="0" i="0" sz="2400" u="none" cap="none" strike="noStrike">
              <a:latin typeface="Arial"/>
              <a:ea typeface="Arial"/>
              <a:cs typeface="Arial"/>
              <a:sym typeface="Arial"/>
            </a:endParaRPr>
          </a:p>
          <a:p>
            <a:pPr indent="0" lvl="0" marL="0" marR="0" rtl="0" algn="l">
              <a:lnSpc>
                <a:spcPct val="130000"/>
              </a:lnSpc>
              <a:spcBef>
                <a:spcPts val="930"/>
              </a:spcBef>
              <a:spcAft>
                <a:spcPts val="0"/>
              </a:spcAft>
              <a:buSzPts val="2400"/>
              <a:buFont typeface="Arial"/>
              <a:buNone/>
            </a:pPr>
            <a:r>
              <a:t/>
            </a:r>
            <a:endParaRPr b="0" i="0" sz="2400" u="none" cap="none" strike="noStrike">
              <a:latin typeface="Arial"/>
              <a:ea typeface="Arial"/>
              <a:cs typeface="Arial"/>
              <a:sym typeface="Arial"/>
            </a:endParaRPr>
          </a:p>
          <a:p>
            <a:pPr indent="0" lvl="0" marL="0" marR="0" rtl="0" algn="l">
              <a:lnSpc>
                <a:spcPct val="130000"/>
              </a:lnSpc>
              <a:spcBef>
                <a:spcPts val="930"/>
              </a:spcBef>
              <a:spcAft>
                <a:spcPts val="0"/>
              </a:spcAft>
              <a:buSzPts val="2400"/>
              <a:buFont typeface="Arial"/>
              <a:buNone/>
            </a:pPr>
            <a:r>
              <a:t/>
            </a:r>
            <a:endParaRPr b="0" i="0" sz="2400" u="none" cap="none" strike="noStrike">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802">
                                            <p:txEl>
                                              <p:pRg end="0" st="0"/>
                                            </p:txEl>
                                          </p:spTgt>
                                        </p:tgtEl>
                                        <p:attrNameLst>
                                          <p:attrName>style.visibility</p:attrName>
                                        </p:attrNameLst>
                                      </p:cBhvr>
                                      <p:to>
                                        <p:strVal val="visible"/>
                                      </p:to>
                                    </p:set>
                                    <p:animEffect filter="fade" transition="in">
                                      <p:cBhvr>
                                        <p:cTn dur="700"/>
                                        <p:tgtEl>
                                          <p:spTgt spid="8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802">
                                            <p:txEl>
                                              <p:pRg end="1" st="1"/>
                                            </p:txEl>
                                          </p:spTgt>
                                        </p:tgtEl>
                                        <p:attrNameLst>
                                          <p:attrName>style.visibility</p:attrName>
                                        </p:attrNameLst>
                                      </p:cBhvr>
                                      <p:to>
                                        <p:strVal val="visible"/>
                                      </p:to>
                                    </p:set>
                                    <p:animEffect filter="fade" transition="in">
                                      <p:cBhvr>
                                        <p:cTn dur="700"/>
                                        <p:tgtEl>
                                          <p:spTgt spid="8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802">
                                            <p:txEl>
                                              <p:pRg end="2" st="2"/>
                                            </p:txEl>
                                          </p:spTgt>
                                        </p:tgtEl>
                                        <p:attrNameLst>
                                          <p:attrName>style.visibility</p:attrName>
                                        </p:attrNameLst>
                                      </p:cBhvr>
                                      <p:to>
                                        <p:strVal val="visible"/>
                                      </p:to>
                                    </p:set>
                                    <p:animEffect filter="fade" transition="in">
                                      <p:cBhvr>
                                        <p:cTn dur="700"/>
                                        <p:tgtEl>
                                          <p:spTgt spid="80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BE2"/>
        </a:solidFill>
      </p:bgPr>
    </p:bg>
    <p:spTree>
      <p:nvGrpSpPr>
        <p:cNvPr id="806" name="Shape 806"/>
        <p:cNvGrpSpPr/>
        <p:nvPr/>
      </p:nvGrpSpPr>
      <p:grpSpPr>
        <a:xfrm>
          <a:off x="0" y="0"/>
          <a:ext cx="0" cy="0"/>
          <a:chOff x="0" y="0"/>
          <a:chExt cx="0" cy="0"/>
        </a:xfrm>
      </p:grpSpPr>
      <p:sp>
        <p:nvSpPr>
          <p:cNvPr id="807" name="Google Shape;807;p112"/>
          <p:cNvSpPr/>
          <p:nvPr/>
        </p:nvSpPr>
        <p:spPr>
          <a:xfrm>
            <a:off x="0" y="0"/>
            <a:ext cx="12191040" cy="685692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Зображення, що містить картина, особа, прапор, одежа&#10;&#10;Опис створено автоматично" id="808" name="Google Shape;808;p112"/>
          <p:cNvPicPr preferRelativeResize="0"/>
          <p:nvPr/>
        </p:nvPicPr>
        <p:blipFill rotWithShape="1">
          <a:blip r:embed="rId3">
            <a:alphaModFix/>
          </a:blip>
          <a:srcRect b="0" l="3227" r="4326" t="0"/>
          <a:stretch/>
        </p:blipFill>
        <p:spPr>
          <a:xfrm>
            <a:off x="0" y="0"/>
            <a:ext cx="12191040" cy="6856920"/>
          </a:xfrm>
          <a:prstGeom prst="rect">
            <a:avLst/>
          </a:prstGeom>
          <a:noFill/>
          <a:ln>
            <a:noFill/>
          </a:ln>
        </p:spPr>
      </p:pic>
      <p:sp>
        <p:nvSpPr>
          <p:cNvPr id="809" name="Google Shape;809;p112"/>
          <p:cNvSpPr/>
          <p:nvPr/>
        </p:nvSpPr>
        <p:spPr>
          <a:xfrm>
            <a:off x="4023360" y="0"/>
            <a:ext cx="8167680" cy="6856920"/>
          </a:xfrm>
          <a:prstGeom prst="rect">
            <a:avLst/>
          </a:prstGeom>
          <a:gradFill>
            <a:gsLst>
              <a:gs pos="0">
                <a:srgbClr val="000000">
                  <a:alpha val="54901"/>
                </a:srgbClr>
              </a:gs>
              <a:gs pos="42000">
                <a:srgbClr val="000000">
                  <a:alpha val="54901"/>
                </a:srgbClr>
              </a:gs>
              <a:gs pos="100000">
                <a:srgbClr val="000000">
                  <a:alpha val="0"/>
                </a:srgbClr>
              </a:gs>
            </a:gsLst>
            <a:lin ang="108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12"/>
          <p:cNvSpPr txBox="1"/>
          <p:nvPr>
            <p:ph idx="4294967295" type="title"/>
          </p:nvPr>
        </p:nvSpPr>
        <p:spPr>
          <a:xfrm>
            <a:off x="6095880" y="1346400"/>
            <a:ext cx="5617440" cy="3284280"/>
          </a:xfrm>
          <a:prstGeom prst="rect">
            <a:avLst/>
          </a:prstGeom>
          <a:noFill/>
          <a:ln>
            <a:noFill/>
          </a:ln>
        </p:spPr>
        <p:txBody>
          <a:bodyPr anchorCtr="0" anchor="b" bIns="0" lIns="0" spcFirstLastPara="1" rIns="0" wrap="square" tIns="0">
            <a:normAutofit fontScale="71000"/>
          </a:bodyPr>
          <a:lstStyle/>
          <a:p>
            <a:pPr indent="0" lvl="0" marL="0" marR="0" rtl="0" algn="l">
              <a:lnSpc>
                <a:spcPct val="110000"/>
              </a:lnSpc>
              <a:spcBef>
                <a:spcPts val="0"/>
              </a:spcBef>
              <a:spcAft>
                <a:spcPts val="0"/>
              </a:spcAft>
              <a:buClr>
                <a:srgbClr val="FFFFFF"/>
              </a:buClr>
              <a:buSzPct val="100000"/>
              <a:buFont typeface="Meiryo"/>
              <a:buNone/>
            </a:pPr>
            <a:r>
              <a:rPr b="1" i="0" lang="ru-RU" sz="2200" u="none" cap="none" strike="noStrike">
                <a:solidFill>
                  <a:srgbClr val="FFFFFF"/>
                </a:solidFill>
                <a:latin typeface="Meiryo"/>
                <a:ea typeface="Meiryo"/>
                <a:cs typeface="Meiryo"/>
                <a:sym typeface="Meiryo"/>
              </a:rPr>
              <a:t>Українська свідомість - нитка поколінь, що у завзятій боротьбі від сарматів та скитів до славного та величного українського козацтва, Січових Стрільців, Українських повстанців та Збройних Сил України відтворює ціною власного життя свободу, яка перевершує понад усе на світі</a:t>
            </a:r>
            <a:endParaRPr b="0" i="0" sz="2200" u="none" cap="none" strike="noStrike">
              <a:latin typeface="Arial"/>
              <a:ea typeface="Arial"/>
              <a:cs typeface="Arial"/>
              <a:sym typeface="Arial"/>
            </a:endParaRPr>
          </a:p>
        </p:txBody>
      </p:sp>
      <p:sp>
        <p:nvSpPr>
          <p:cNvPr id="811" name="Google Shape;811;p112"/>
          <p:cNvSpPr txBox="1"/>
          <p:nvPr>
            <p:ph idx="4294967295" type="subTitle"/>
          </p:nvPr>
        </p:nvSpPr>
        <p:spPr>
          <a:xfrm>
            <a:off x="6112080" y="4790160"/>
            <a:ext cx="5587200" cy="1149120"/>
          </a:xfrm>
          <a:prstGeom prst="rect">
            <a:avLst/>
          </a:prstGeom>
          <a:noFill/>
          <a:ln>
            <a:noFill/>
          </a:ln>
        </p:spPr>
        <p:txBody>
          <a:bodyPr anchorCtr="0" anchor="t" bIns="0" lIns="0" spcFirstLastPara="1" rIns="0" wrap="square" tIns="0">
            <a:normAutofit/>
          </a:bodyPr>
          <a:lstStyle/>
          <a:p>
            <a:pPr indent="0" lvl="0" marL="0" marR="0" rtl="0" algn="ctr">
              <a:spcBef>
                <a:spcPts val="0"/>
              </a:spcBef>
              <a:spcAft>
                <a:spcPts val="0"/>
              </a:spcAft>
              <a:buSzPts val="3200"/>
              <a:buFont typeface="Arial"/>
              <a:buNone/>
            </a:pPr>
            <a:r>
              <a:t/>
            </a:r>
            <a:endParaRPr b="0" i="0" sz="3200" u="none" cap="none" strike="noStrike">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1500"/>
                                  </p:stCondLst>
                                  <p:childTnLst>
                                    <p:set>
                                      <p:cBhvr>
                                        <p:cTn dur="1" fill="hold">
                                          <p:stCondLst>
                                            <p:cond delay="0"/>
                                          </p:stCondLst>
                                        </p:cTn>
                                        <p:tgtEl>
                                          <p:spTgt spid="811">
                                            <p:txEl>
                                              <p:pRg end="0" st="0"/>
                                            </p:txEl>
                                          </p:spTgt>
                                        </p:tgtEl>
                                        <p:attrNameLst>
                                          <p:attrName>style.visibility</p:attrName>
                                        </p:attrNameLst>
                                      </p:cBhvr>
                                      <p:to>
                                        <p:strVal val="visible"/>
                                      </p:to>
                                    </p:set>
                                    <p:animEffect filter="fade" transition="in">
                                      <p:cBhvr>
                                        <p:cTn dur="700"/>
                                        <p:tgtEl>
                                          <p:spTgt spid="81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BE2"/>
        </a:solidFill>
      </p:bgPr>
    </p:bg>
    <p:spTree>
      <p:nvGrpSpPr>
        <p:cNvPr id="815" name="Shape 815"/>
        <p:cNvGrpSpPr/>
        <p:nvPr/>
      </p:nvGrpSpPr>
      <p:grpSpPr>
        <a:xfrm>
          <a:off x="0" y="0"/>
          <a:ext cx="0" cy="0"/>
          <a:chOff x="0" y="0"/>
          <a:chExt cx="0" cy="0"/>
        </a:xfrm>
      </p:grpSpPr>
      <p:sp>
        <p:nvSpPr>
          <p:cNvPr id="816" name="Google Shape;816;p113"/>
          <p:cNvSpPr txBox="1"/>
          <p:nvPr>
            <p:ph idx="4294967295" type="title"/>
          </p:nvPr>
        </p:nvSpPr>
        <p:spPr>
          <a:xfrm>
            <a:off x="180000" y="-404280"/>
            <a:ext cx="11879640" cy="1483920"/>
          </a:xfrm>
          <a:prstGeom prst="rect">
            <a:avLst/>
          </a:prstGeom>
          <a:noFill/>
          <a:ln>
            <a:noFill/>
          </a:ln>
        </p:spPr>
        <p:txBody>
          <a:bodyPr anchorCtr="0" anchor="b" bIns="91425" lIns="109800" spcFirstLastPara="1" rIns="109800" wrap="square" tIns="109800">
            <a:normAutofit fontScale="63000"/>
          </a:bodyPr>
          <a:lstStyle/>
          <a:p>
            <a:pPr indent="0" lvl="0" marL="0" marR="0" rtl="0" algn="l">
              <a:lnSpc>
                <a:spcPct val="120000"/>
              </a:lnSpc>
              <a:spcBef>
                <a:spcPts val="0"/>
              </a:spcBef>
              <a:spcAft>
                <a:spcPts val="0"/>
              </a:spcAft>
              <a:buClr>
                <a:srgbClr val="FFFFFF"/>
              </a:buClr>
              <a:buSzPct val="100000"/>
              <a:buFont typeface="Meiryo"/>
              <a:buNone/>
            </a:pPr>
            <a:r>
              <a:rPr b="1" i="0" lang="ru-RU" sz="5400" u="none" cap="none" strike="noStrike">
                <a:solidFill>
                  <a:srgbClr val="FFFFFF"/>
                </a:solidFill>
                <a:latin typeface="Meiryo"/>
                <a:ea typeface="Meiryo"/>
                <a:cs typeface="Meiryo"/>
                <a:sym typeface="Meiryo"/>
              </a:rPr>
              <a:t>     Чого вони так спільно             прганули та прагнуть?</a:t>
            </a:r>
            <a:endParaRPr b="0" i="0" sz="5400" u="none" cap="none" strike="noStrike">
              <a:latin typeface="Arial"/>
              <a:ea typeface="Arial"/>
              <a:cs typeface="Arial"/>
              <a:sym typeface="Arial"/>
            </a:endParaRPr>
          </a:p>
        </p:txBody>
      </p:sp>
      <p:pic>
        <p:nvPicPr>
          <p:cNvPr id="817" name="Google Shape;817;p113"/>
          <p:cNvPicPr preferRelativeResize="0"/>
          <p:nvPr/>
        </p:nvPicPr>
        <p:blipFill rotWithShape="1">
          <a:blip r:embed="rId3">
            <a:alphaModFix/>
          </a:blip>
          <a:srcRect b="0" l="0" r="0" t="0"/>
          <a:stretch/>
        </p:blipFill>
        <p:spPr>
          <a:xfrm>
            <a:off x="720000" y="1080000"/>
            <a:ext cx="2519640" cy="2699640"/>
          </a:xfrm>
          <a:prstGeom prst="rect">
            <a:avLst/>
          </a:prstGeom>
          <a:noFill/>
          <a:ln>
            <a:noFill/>
          </a:ln>
        </p:spPr>
      </p:pic>
      <p:pic>
        <p:nvPicPr>
          <p:cNvPr id="818" name="Google Shape;818;p113"/>
          <p:cNvPicPr preferRelativeResize="0"/>
          <p:nvPr/>
        </p:nvPicPr>
        <p:blipFill rotWithShape="1">
          <a:blip r:embed="rId4">
            <a:alphaModFix/>
          </a:blip>
          <a:srcRect b="0" l="0" r="0" t="0"/>
          <a:stretch/>
        </p:blipFill>
        <p:spPr>
          <a:xfrm>
            <a:off x="4377600" y="1080000"/>
            <a:ext cx="2642040" cy="2699640"/>
          </a:xfrm>
          <a:prstGeom prst="rect">
            <a:avLst/>
          </a:prstGeom>
          <a:noFill/>
          <a:ln>
            <a:noFill/>
          </a:ln>
        </p:spPr>
      </p:pic>
      <p:pic>
        <p:nvPicPr>
          <p:cNvPr id="819" name="Google Shape;819;p113"/>
          <p:cNvPicPr preferRelativeResize="0"/>
          <p:nvPr/>
        </p:nvPicPr>
        <p:blipFill rotWithShape="1">
          <a:blip r:embed="rId5">
            <a:alphaModFix/>
          </a:blip>
          <a:srcRect b="0" l="0" r="0" t="0"/>
          <a:stretch/>
        </p:blipFill>
        <p:spPr>
          <a:xfrm>
            <a:off x="8280000" y="1119240"/>
            <a:ext cx="2699640" cy="2660400"/>
          </a:xfrm>
          <a:prstGeom prst="rect">
            <a:avLst/>
          </a:prstGeom>
          <a:noFill/>
          <a:ln>
            <a:noFill/>
          </a:ln>
        </p:spPr>
      </p:pic>
      <p:pic>
        <p:nvPicPr>
          <p:cNvPr id="820" name="Google Shape;820;p113"/>
          <p:cNvPicPr preferRelativeResize="0"/>
          <p:nvPr/>
        </p:nvPicPr>
        <p:blipFill rotWithShape="1">
          <a:blip r:embed="rId6">
            <a:alphaModFix/>
          </a:blip>
          <a:srcRect b="0" l="0" r="0" t="0"/>
          <a:stretch/>
        </p:blipFill>
        <p:spPr>
          <a:xfrm>
            <a:off x="8280000" y="3780000"/>
            <a:ext cx="2712960" cy="2880000"/>
          </a:xfrm>
          <a:prstGeom prst="rect">
            <a:avLst/>
          </a:prstGeom>
          <a:noFill/>
          <a:ln>
            <a:noFill/>
          </a:ln>
        </p:spPr>
      </p:pic>
      <p:pic>
        <p:nvPicPr>
          <p:cNvPr id="821" name="Google Shape;821;p113"/>
          <p:cNvPicPr preferRelativeResize="0"/>
          <p:nvPr/>
        </p:nvPicPr>
        <p:blipFill rotWithShape="1">
          <a:blip r:embed="rId7">
            <a:alphaModFix/>
          </a:blip>
          <a:srcRect b="0" l="0" r="0" t="0"/>
          <a:stretch/>
        </p:blipFill>
        <p:spPr>
          <a:xfrm>
            <a:off x="778320" y="3780000"/>
            <a:ext cx="2461680" cy="2880000"/>
          </a:xfrm>
          <a:prstGeom prst="rect">
            <a:avLst/>
          </a:prstGeom>
          <a:noFill/>
          <a:ln>
            <a:noFill/>
          </a:ln>
        </p:spPr>
      </p:pic>
      <p:pic>
        <p:nvPicPr>
          <p:cNvPr id="822" name="Google Shape;822;p113"/>
          <p:cNvPicPr preferRelativeResize="0"/>
          <p:nvPr/>
        </p:nvPicPr>
        <p:blipFill rotWithShape="1">
          <a:blip r:embed="rId8">
            <a:alphaModFix/>
          </a:blip>
          <a:srcRect b="0" l="0" r="0" t="0"/>
          <a:stretch/>
        </p:blipFill>
        <p:spPr>
          <a:xfrm>
            <a:off x="4320000" y="3780000"/>
            <a:ext cx="2700360" cy="288036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